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257" r:id="rId2"/>
    <p:sldId id="282" r:id="rId3"/>
    <p:sldId id="290" r:id="rId4"/>
    <p:sldId id="685" r:id="rId5"/>
    <p:sldId id="416" r:id="rId6"/>
    <p:sldId id="436" r:id="rId7"/>
    <p:sldId id="548" r:id="rId8"/>
    <p:sldId id="358" r:id="rId9"/>
    <p:sldId id="299" r:id="rId10"/>
    <p:sldId id="292" r:id="rId11"/>
    <p:sldId id="380" r:id="rId12"/>
    <p:sldId id="577" r:id="rId13"/>
    <p:sldId id="580" r:id="rId14"/>
    <p:sldId id="633" r:id="rId15"/>
    <p:sldId id="1541" r:id="rId16"/>
    <p:sldId id="300" r:id="rId17"/>
    <p:sldId id="367" r:id="rId18"/>
    <p:sldId id="1451" r:id="rId19"/>
    <p:sldId id="1539" r:id="rId20"/>
    <p:sldId id="1542" r:id="rId21"/>
    <p:sldId id="1540" r:id="rId22"/>
    <p:sldId id="316" r:id="rId23"/>
    <p:sldId id="558" r:id="rId24"/>
    <p:sldId id="686" r:id="rId25"/>
    <p:sldId id="575" r:id="rId26"/>
    <p:sldId id="1417" r:id="rId27"/>
    <p:sldId id="377" r:id="rId28"/>
    <p:sldId id="1469" r:id="rId29"/>
    <p:sldId id="1493" r:id="rId30"/>
    <p:sldId id="1543" r:id="rId31"/>
    <p:sldId id="1544" r:id="rId32"/>
    <p:sldId id="291" r:id="rId33"/>
    <p:sldId id="271" r:id="rId34"/>
    <p:sldId id="276" r:id="rId35"/>
  </p:sldIdLst>
  <p:sldSz cx="12192000" cy="6858000"/>
  <p:notesSz cx="6797675" cy="9926638"/>
  <p:custDataLst>
    <p:tags r:id="rId38"/>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chu(褚琳)" initials="l" lastIdx="0" clrIdx="0">
    <p:extLst>
      <p:ext uri="{19B8F6BF-5375-455C-9EA6-DF929625EA0E}">
        <p15:presenceInfo xmlns:p15="http://schemas.microsoft.com/office/powerpoint/2012/main" userId="S-1-5-21-1333135361-625243220-14044502-610178" providerId="AD"/>
      </p:ext>
    </p:extLst>
  </p:cmAuthor>
  <p:cmAuthor id="2" name="guanpingli(李观平)" initials="g" lastIdx="0" clrIdx="1">
    <p:extLst>
      <p:ext uri="{19B8F6BF-5375-455C-9EA6-DF929625EA0E}">
        <p15:presenceInfo xmlns:p15="http://schemas.microsoft.com/office/powerpoint/2012/main" userId="S-1-5-21-1333135361-625243220-14044502-521750" providerId="AD"/>
      </p:ext>
    </p:extLst>
  </p:cmAuthor>
  <p:cmAuthor id="3" name="Gordon lin" initials="Gl" lastIdx="0" clrIdx="2">
    <p:extLst>
      <p:ext uri="{19B8F6BF-5375-455C-9EA6-DF929625EA0E}">
        <p15:presenceInfo xmlns:p15="http://schemas.microsoft.com/office/powerpoint/2012/main" userId="5f299f8ce11fa3fc" providerId="Windows Live"/>
      </p:ext>
    </p:extLst>
  </p:cmAuthor>
  <p:cmAuthor id="4" name="李晓龙[Aaron]" initials="李晓龙[Aaron]" lastIdx="45" clrIdx="3">
    <p:extLst>
      <p:ext uri="{19B8F6BF-5375-455C-9EA6-DF929625EA0E}">
        <p15:presenceInfo xmlns:p15="http://schemas.microsoft.com/office/powerpoint/2012/main" userId="李晓龙[Aaron]" providerId="None"/>
      </p:ext>
    </p:extLst>
  </p:cmAuthor>
  <p:cmAuthor id="5" name="kevinjwang(王隽)" initials="k" lastIdx="0" clrIdx="4">
    <p:extLst>
      <p:ext uri="{19B8F6BF-5375-455C-9EA6-DF929625EA0E}">
        <p15:presenceInfo xmlns:p15="http://schemas.microsoft.com/office/powerpoint/2012/main" userId="S-1-5-21-1333135361-625243220-14044502-522030" providerId="AD"/>
      </p:ext>
    </p:extLst>
  </p:cmAuthor>
  <p:cmAuthor id="6" name="韩 潇" initials="韩" lastIdx="0" clrIdx="5">
    <p:extLst>
      <p:ext uri="{19B8F6BF-5375-455C-9EA6-DF929625EA0E}">
        <p15:presenceInfo xmlns:p15="http://schemas.microsoft.com/office/powerpoint/2012/main" userId="9cb84b4b41dfd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C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5098" autoAdjust="0"/>
  </p:normalViewPr>
  <p:slideViewPr>
    <p:cSldViewPr>
      <p:cViewPr varScale="1">
        <p:scale>
          <a:sx n="91" d="100"/>
          <a:sy n="91" d="100"/>
        </p:scale>
        <p:origin x="864" y="96"/>
      </p:cViewPr>
      <p:guideLst>
        <p:guide orient="horz" pos="2160"/>
        <p:guide pos="3840"/>
      </p:guideLst>
    </p:cSldViewPr>
  </p:slideViewPr>
  <p:notesTextViewPr>
    <p:cViewPr>
      <p:scale>
        <a:sx n="1" d="1"/>
        <a:sy n="1" d="1"/>
      </p:scale>
      <p:origin x="0" y="0"/>
    </p:cViewPr>
  </p:notesTextViewPr>
  <p:sorterViewPr>
    <p:cViewPr>
      <p:scale>
        <a:sx n="100" d="100"/>
        <a:sy n="100" d="100"/>
      </p:scale>
      <p:origin x="0" y="-822"/>
    </p:cViewPr>
  </p:sorterViewPr>
  <p:notesViewPr>
    <p:cSldViewPr showGuides="1">
      <p:cViewPr varScale="1">
        <p:scale>
          <a:sx n="67" d="100"/>
          <a:sy n="67" d="100"/>
        </p:scale>
        <p:origin x="3696"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10-12T10:45:01.581" idx="20">
    <p:pos x="10" y="10"/>
    <p:text>引导思考：如何上云迁移？</p:text>
    <p:extLst>
      <p:ext uri="{C676402C-5697-4E1C-873F-D02D1690AC5C}">
        <p15:threadingInfo xmlns:p15="http://schemas.microsoft.com/office/powerpoint/2012/main" timeZoneBias="-480"/>
      </p:ext>
    </p:extLst>
  </p:cm>
  <p:cm authorId="4" dt="2019-10-12T15:28:47.325" idx="43">
    <p:pos x="10" y="146"/>
    <p:text>放一张云下到云上的图片，思考，如何上云迁移？需要考虑哪些问题？</p:text>
    <p:extLst>
      <p:ext uri="{C676402C-5697-4E1C-873F-D02D1690AC5C}">
        <p15:threadingInfo xmlns:p15="http://schemas.microsoft.com/office/powerpoint/2012/main" timeZoneBias="-480">
          <p15:parentCm authorId="4" idx="20"/>
        </p15:threadingInfo>
      </p:ext>
    </p:extLst>
  </p:cm>
  <p:cm authorId="4" dt="2019-10-13T16:21:12.232" idx="45">
    <p:pos x="10" y="282"/>
    <p:text>已修改</p:text>
    <p:extLst>
      <p:ext uri="{C676402C-5697-4E1C-873F-D02D1690AC5C}">
        <p15:threadingInfo xmlns:p15="http://schemas.microsoft.com/office/powerpoint/2012/main" timeZoneBias="-480">
          <p15:parentCm authorId="4" idx="20"/>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78B22-FD16-4E2D-A0DE-C717CCC3E95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D006925C-E758-41A2-86A5-4BE72179E4AD}" type="parTrans" cxnId="{C92E1C48-36AE-486A-B746-98F19F744756}">
      <dgm:prSet/>
      <dgm:spPr/>
      <dgm:t>
        <a:bodyPr/>
        <a:lstStyle/>
        <a:p>
          <a:endParaRPr lang="zh-CN" altLang="en-US"/>
        </a:p>
      </dgm:t>
    </dgm:pt>
    <dgm:pt modelId="{6BC81FFB-CEF4-41FF-9F80-F5B0382CC03E}">
      <dgm:prSet phldrT="[文本]" custT="1"/>
      <dgm:spPr/>
      <dgm:t>
        <a:bodyPr/>
        <a:lstStyle/>
        <a:p>
          <a:r>
            <a:rPr lang="en-US" sz="1600" b="1" i="0" strike="noStrike" cap="none" spc="0" baseline="0" dirty="0">
              <a:solidFill>
                <a:srgbClr val="FFFFFF"/>
              </a:solidFill>
              <a:effectLst/>
              <a:latin typeface="Times New Roman"/>
              <a:ea typeface="Times New Roman"/>
              <a:cs typeface="Times New Roman"/>
            </a:rPr>
            <a:t>Data preparations</a:t>
          </a:r>
        </a:p>
      </dgm:t>
    </dgm:pt>
    <dgm:pt modelId="{BD56244A-EBD5-469F-AB6F-82EFB034B831}" type="parTrans" cxnId="{1B02CE4A-59DA-45F1-9048-0170D750F2C9}">
      <dgm:prSet/>
      <dgm:spPr/>
      <dgm:t>
        <a:bodyPr/>
        <a:lstStyle/>
        <a:p>
          <a:endParaRPr lang="zh-CN" altLang="en-US"/>
        </a:p>
      </dgm:t>
    </dgm:pt>
    <dgm:pt modelId="{6484B3F6-FF33-4DE5-9D13-2E0AA22FADCB}">
      <dgm:prSet phldrT="[文本]" custT="1"/>
      <dgm:spPr/>
      <dgm:t>
        <a:bodyPr/>
        <a:lstStyle/>
        <a:p>
          <a:pPr>
            <a:buClr>
              <a:schemeClr val="accent1"/>
            </a:buClr>
          </a:pPr>
          <a:r>
            <a:rPr lang="en-US" sz="1400" b="0" i="0" strike="noStrike" cap="none" spc="0" baseline="0" dirty="0">
              <a:solidFill>
                <a:srgbClr val="000000"/>
              </a:solidFill>
              <a:effectLst/>
              <a:latin typeface="Times New Roman"/>
              <a:ea typeface="Times New Roman"/>
              <a:cs typeface="Times New Roman"/>
            </a:rPr>
            <a:t>Use multiple databases to receive data sent from clients for simple query and processing</a:t>
          </a:r>
          <a:endParaRPr lang="zh-CN" altLang="en-US" sz="1400" dirty="0"/>
        </a:p>
      </dgm:t>
    </dgm:pt>
    <dgm:pt modelId="{A72DB513-E071-480C-82C3-E8DAF6D8E3D1}" type="sibTrans" cxnId="{1B02CE4A-59DA-45F1-9048-0170D750F2C9}">
      <dgm:prSet/>
      <dgm:spPr/>
      <dgm:t>
        <a:bodyPr/>
        <a:lstStyle/>
        <a:p>
          <a:endParaRPr lang="zh-CN" altLang="en-US"/>
        </a:p>
      </dgm:t>
    </dgm:pt>
    <dgm:pt modelId="{EA0C30A9-1E58-4918-AFCF-6E104ACB606F}" type="sibTrans" cxnId="{C92E1C48-36AE-486A-B746-98F19F744756}">
      <dgm:prSet/>
      <dgm:spPr/>
      <dgm:t>
        <a:bodyPr/>
        <a:lstStyle/>
        <a:p>
          <a:endParaRPr lang="zh-CN" altLang="en-US"/>
        </a:p>
      </dgm:t>
    </dgm:pt>
    <dgm:pt modelId="{8924694D-94B8-407C-814B-BC4BFDEFECDD}" type="parTrans" cxnId="{B7181DBF-96F9-4E8D-94D2-E114ABB948B3}">
      <dgm:prSet/>
      <dgm:spPr/>
      <dgm:t>
        <a:bodyPr/>
        <a:lstStyle/>
        <a:p>
          <a:endParaRPr lang="zh-CN" altLang="en-US"/>
        </a:p>
      </dgm:t>
    </dgm:pt>
    <dgm:pt modelId="{D34660AD-26DC-4B35-AC15-157ED31A742B}">
      <dgm:prSet phldrT="[文本]" custT="1"/>
      <dgm:spPr/>
      <dgm:t>
        <a:bodyPr/>
        <a:lstStyle/>
        <a:p>
          <a:pPr>
            <a:buNone/>
          </a:pPr>
          <a:r>
            <a:rPr lang="en-US" sz="1600" b="1" i="0" strike="noStrike" cap="none" spc="0" baseline="0" dirty="0">
              <a:solidFill>
                <a:srgbClr val="FFFFFF"/>
              </a:solidFill>
              <a:effectLst/>
              <a:latin typeface="Times New Roman"/>
              <a:ea typeface="Times New Roman"/>
              <a:cs typeface="Times New Roman"/>
            </a:rPr>
            <a:t>Data storage and management</a:t>
          </a:r>
          <a:endParaRPr lang="zh-CN" altLang="en-US" sz="1600" dirty="0"/>
        </a:p>
      </dgm:t>
    </dgm:pt>
    <dgm:pt modelId="{558BC85E-1A00-46B2-B207-C5EA77FDB02B}" type="parTrans" cxnId="{BC0C3D2F-A611-46EF-8CEB-4F3BF11B8F2D}">
      <dgm:prSet/>
      <dgm:spPr/>
      <dgm:t>
        <a:bodyPr/>
        <a:lstStyle/>
        <a:p>
          <a:endParaRPr lang="zh-CN" altLang="en-US"/>
        </a:p>
      </dgm:t>
    </dgm:pt>
    <dgm:pt modelId="{3FB3FF77-5CF6-4C2A-A8B6-AD199C5C4088}">
      <dgm:prSet phldrT="[文本]" custT="1"/>
      <dgm:spPr/>
      <dgm:t>
        <a:bodyPr/>
        <a:lstStyle/>
        <a:p>
          <a:r>
            <a:rPr lang="en-US" sz="1200" b="0" i="0" strike="noStrike" cap="none" spc="0" baseline="0" dirty="0">
              <a:solidFill>
                <a:srgbClr val="000000"/>
              </a:solidFill>
              <a:effectLst/>
              <a:latin typeface="Times New Roman"/>
              <a:ea typeface="Times New Roman"/>
              <a:cs typeface="Times New Roman"/>
            </a:rPr>
            <a:t>Simply cleanse and preprocess data in combination with data warehouses to manage massive amounts of data</a:t>
          </a:r>
          <a:endParaRPr lang="zh-CN" altLang="en-US" dirty="0"/>
        </a:p>
      </dgm:t>
    </dgm:pt>
    <dgm:pt modelId="{C721759C-664A-4C4B-BC6F-8309AE00496E}" type="sibTrans" cxnId="{BC0C3D2F-A611-46EF-8CEB-4F3BF11B8F2D}">
      <dgm:prSet/>
      <dgm:spPr/>
      <dgm:t>
        <a:bodyPr/>
        <a:lstStyle/>
        <a:p>
          <a:endParaRPr lang="zh-CN" altLang="en-US"/>
        </a:p>
      </dgm:t>
    </dgm:pt>
    <dgm:pt modelId="{53886DA1-FB00-43EA-A364-CC5C760B5510}" type="sibTrans" cxnId="{B7181DBF-96F9-4E8D-94D2-E114ABB948B3}">
      <dgm:prSet/>
      <dgm:spPr/>
      <dgm:t>
        <a:bodyPr/>
        <a:lstStyle/>
        <a:p>
          <a:endParaRPr lang="zh-CN" altLang="en-US"/>
        </a:p>
      </dgm:t>
    </dgm:pt>
    <dgm:pt modelId="{A5E1F0A1-0913-4A8D-917C-0379D597E02B}" type="parTrans" cxnId="{FE2E60B9-6DEB-4897-8E65-6344C4C328C8}">
      <dgm:prSet/>
      <dgm:spPr/>
      <dgm:t>
        <a:bodyPr/>
        <a:lstStyle/>
        <a:p>
          <a:endParaRPr lang="zh-CN" altLang="en-US"/>
        </a:p>
      </dgm:t>
    </dgm:pt>
    <dgm:pt modelId="{0EB7D070-B3C5-41F5-9025-E9EF0F2CAE99}">
      <dgm:prSet phldrT="[文本]" custT="1"/>
      <dgm:spPr/>
      <dgm:t>
        <a:bodyPr/>
        <a:lstStyle/>
        <a:p>
          <a:pPr>
            <a:buNone/>
          </a:pPr>
          <a:r>
            <a:rPr lang="en-US" sz="1600" b="1" i="0" strike="noStrike" cap="none" spc="0" baseline="0" dirty="0">
              <a:solidFill>
                <a:srgbClr val="FFFFFF"/>
              </a:solidFill>
              <a:effectLst/>
              <a:latin typeface="Times New Roman"/>
              <a:ea typeface="Times New Roman"/>
              <a:cs typeface="Times New Roman"/>
            </a:rPr>
            <a:t>Statistical analysis</a:t>
          </a:r>
        </a:p>
      </dgm:t>
    </dgm:pt>
    <dgm:pt modelId="{C92DB86F-4CEB-4390-8931-5A2BF157A2B1}" type="parTrans" cxnId="{EF04255B-6E1B-4677-90E5-68A93193D05F}">
      <dgm:prSet/>
      <dgm:spPr/>
      <dgm:t>
        <a:bodyPr/>
        <a:lstStyle/>
        <a:p>
          <a:endParaRPr lang="zh-CN" altLang="en-US"/>
        </a:p>
      </dgm:t>
    </dgm:pt>
    <dgm:pt modelId="{21245CCF-6BDD-47B6-9008-01E7DA93BAD7}">
      <dgm:prSet phldrT="[文本]" custT="1"/>
      <dgm:spPr/>
      <dgm:t>
        <a:bodyPr/>
        <a:lstStyle/>
        <a:p>
          <a:r>
            <a:rPr lang="en-US" sz="1200" b="0" i="0" strike="noStrike" cap="none" spc="0" baseline="0" dirty="0">
              <a:solidFill>
                <a:srgbClr val="000000"/>
              </a:solidFill>
              <a:effectLst/>
              <a:latin typeface="Times New Roman"/>
              <a:ea typeface="Times New Roman"/>
              <a:cs typeface="Times New Roman"/>
            </a:rPr>
            <a:t>Use distributed databases or distributed computing clusters to perform general analysis and classification on the massive amounts of data stored in them</a:t>
          </a:r>
        </a:p>
      </dgm:t>
    </dgm:pt>
    <dgm:pt modelId="{724B83FC-BEEF-432D-99DA-F8A3F500E82C}" type="sibTrans" cxnId="{EF04255B-6E1B-4677-90E5-68A93193D05F}">
      <dgm:prSet/>
      <dgm:spPr/>
      <dgm:t>
        <a:bodyPr/>
        <a:lstStyle/>
        <a:p>
          <a:endParaRPr lang="zh-CN" altLang="en-US"/>
        </a:p>
      </dgm:t>
    </dgm:pt>
    <dgm:pt modelId="{2FC09779-67C2-413D-AB90-D2ADF3E145C7}" type="sibTrans" cxnId="{FE2E60B9-6DEB-4897-8E65-6344C4C328C8}">
      <dgm:prSet/>
      <dgm:spPr/>
      <dgm:t>
        <a:bodyPr/>
        <a:lstStyle/>
        <a:p>
          <a:endParaRPr lang="zh-CN" altLang="en-US"/>
        </a:p>
      </dgm:t>
    </dgm:pt>
    <dgm:pt modelId="{89E3C41F-EFB5-4547-9ACF-80D23DEFDBD7}" type="parTrans" cxnId="{34060FF2-9DEC-4C03-9D8A-63814E214BBB}">
      <dgm:prSet/>
      <dgm:spPr/>
      <dgm:t>
        <a:bodyPr/>
        <a:lstStyle/>
        <a:p>
          <a:endParaRPr lang="zh-CN" altLang="en-US"/>
        </a:p>
      </dgm:t>
    </dgm:pt>
    <dgm:pt modelId="{6A01F970-AFC0-4102-ACC0-607AAD90FBCB}">
      <dgm:prSet custT="1"/>
      <dgm:spPr/>
      <dgm:t>
        <a:bodyPr/>
        <a:lstStyle/>
        <a:p>
          <a:r>
            <a:rPr lang="en-US" sz="1600" b="1" i="0" strike="noStrike" cap="none" spc="0" baseline="0" dirty="0">
              <a:solidFill>
                <a:srgbClr val="FFFFFF"/>
              </a:solidFill>
              <a:effectLst/>
              <a:latin typeface="Times New Roman"/>
              <a:ea typeface="Times New Roman"/>
              <a:cs typeface="Times New Roman"/>
            </a:rPr>
            <a:t>Data mining</a:t>
          </a:r>
        </a:p>
      </dgm:t>
    </dgm:pt>
    <dgm:pt modelId="{51265663-035D-4BAB-8CFB-E7F4FBA09D41}" type="parTrans" cxnId="{26CB2B2A-999F-49DA-9D7D-61DCA49A9010}">
      <dgm:prSet/>
      <dgm:spPr/>
      <dgm:t>
        <a:bodyPr/>
        <a:lstStyle/>
        <a:p>
          <a:endParaRPr lang="zh-CN" altLang="en-US"/>
        </a:p>
      </dgm:t>
    </dgm:pt>
    <dgm:pt modelId="{BDF157E3-F639-40DF-A286-9F31DA81EAF3}">
      <dgm:prSet custT="1"/>
      <dgm:spPr/>
      <dgm:t>
        <a:bodyPr/>
        <a:lstStyle/>
        <a:p>
          <a:r>
            <a:rPr lang="en-US" sz="1200" b="0" i="0" strike="noStrike" cap="none" spc="0" baseline="0" dirty="0">
              <a:solidFill>
                <a:srgbClr val="000000"/>
              </a:solidFill>
              <a:effectLst/>
              <a:latin typeface="Times New Roman"/>
              <a:ea typeface="Times New Roman"/>
              <a:cs typeface="Times New Roman"/>
            </a:rPr>
            <a:t>Implement data mining and analysis through data modeling in combination with various algorithms</a:t>
          </a:r>
        </a:p>
      </dgm:t>
    </dgm:pt>
    <dgm:pt modelId="{5497694B-9BE7-4D14-AB6A-B0E18D09C404}" type="sibTrans" cxnId="{26CB2B2A-999F-49DA-9D7D-61DCA49A9010}">
      <dgm:prSet/>
      <dgm:spPr/>
      <dgm:t>
        <a:bodyPr/>
        <a:lstStyle/>
        <a:p>
          <a:endParaRPr lang="zh-CN" altLang="en-US"/>
        </a:p>
      </dgm:t>
    </dgm:pt>
    <dgm:pt modelId="{DFF8C64B-9EA7-42A2-869C-9029ED4BD5A2}" type="sibTrans" cxnId="{34060FF2-9DEC-4C03-9D8A-63814E214BBB}">
      <dgm:prSet/>
      <dgm:spPr/>
      <dgm:t>
        <a:bodyPr/>
        <a:lstStyle/>
        <a:p>
          <a:endParaRPr lang="zh-CN" altLang="en-US"/>
        </a:p>
      </dgm:t>
    </dgm:pt>
    <dgm:pt modelId="{3133F08E-B5A0-45A8-B48C-AD20608CFD14}" type="parTrans" cxnId="{DEE4B3D6-85E2-42C6-8D07-5ADBF11B9DF5}">
      <dgm:prSet/>
      <dgm:spPr/>
      <dgm:t>
        <a:bodyPr/>
        <a:lstStyle/>
        <a:p>
          <a:endParaRPr lang="zh-CN" altLang="en-US"/>
        </a:p>
      </dgm:t>
    </dgm:pt>
    <dgm:pt modelId="{BADD4510-08BE-4D8B-A820-D8E2351CEA2E}">
      <dgm:prSet custT="1"/>
      <dgm:spPr/>
      <dgm:t>
        <a:bodyPr/>
        <a:lstStyle/>
        <a:p>
          <a:r>
            <a:rPr lang="en-US" sz="1600" b="1" i="0" strike="noStrike" cap="none" spc="0" baseline="0" dirty="0">
              <a:solidFill>
                <a:srgbClr val="FFFFFF"/>
              </a:solidFill>
              <a:effectLst/>
              <a:latin typeface="Times New Roman"/>
              <a:ea typeface="Times New Roman"/>
              <a:cs typeface="Times New Roman"/>
            </a:rPr>
            <a:t>Data display</a:t>
          </a:r>
        </a:p>
      </dgm:t>
    </dgm:pt>
    <dgm:pt modelId="{454037C0-3521-4C06-BE46-31DD62417932}" type="parTrans" cxnId="{F63D34DE-A2F0-4CFE-8D6F-0B530E19BF63}">
      <dgm:prSet/>
      <dgm:spPr/>
      <dgm:t>
        <a:bodyPr/>
        <a:lstStyle/>
        <a:p>
          <a:endParaRPr lang="zh-CN" altLang="en-US"/>
        </a:p>
      </dgm:t>
    </dgm:pt>
    <dgm:pt modelId="{58D899F3-6E3E-4E5B-A13B-3710DCD0533F}">
      <dgm:prSet custT="1"/>
      <dgm:spPr/>
      <dgm:t>
        <a:bodyPr/>
        <a:lstStyle/>
        <a:p>
          <a:r>
            <a:rPr lang="en-US" sz="1200" b="0" i="0" strike="noStrike" cap="none" spc="0" baseline="0" dirty="0">
              <a:solidFill>
                <a:srgbClr val="000000"/>
              </a:solidFill>
              <a:effectLst/>
              <a:latin typeface="Times New Roman"/>
              <a:ea typeface="Times New Roman"/>
              <a:cs typeface="Times New Roman"/>
            </a:rPr>
            <a:t>Visually present data analysis results to users for decision making assistance</a:t>
          </a:r>
        </a:p>
      </dgm:t>
    </dgm:pt>
    <dgm:pt modelId="{A89CB3CE-415E-426A-987E-E98762666A76}" type="sibTrans" cxnId="{F63D34DE-A2F0-4CFE-8D6F-0B530E19BF63}">
      <dgm:prSet/>
      <dgm:spPr/>
      <dgm:t>
        <a:bodyPr/>
        <a:lstStyle/>
        <a:p>
          <a:endParaRPr lang="zh-CN" altLang="en-US"/>
        </a:p>
      </dgm:t>
    </dgm:pt>
    <dgm:pt modelId="{AA005357-B7F4-4A79-9CE2-C2A17A9E2227}" type="sibTrans" cxnId="{DEE4B3D6-85E2-42C6-8D07-5ADBF11B9DF5}">
      <dgm:prSet/>
      <dgm:spPr/>
      <dgm:t>
        <a:bodyPr/>
        <a:lstStyle/>
        <a:p>
          <a:endParaRPr lang="zh-CN" altLang="en-US"/>
        </a:p>
      </dgm:t>
    </dgm:pt>
    <dgm:pt modelId="{8CB5AC2D-82A5-4A6E-8F82-4A5B16617538}" type="pres">
      <dgm:prSet presAssocID="{65578B22-FD16-4E2D-A0DE-C717CCC3E950}" presName="Name0" presStyleCnt="0">
        <dgm:presLayoutVars>
          <dgm:dir/>
          <dgm:animLvl val="lvl"/>
          <dgm:resizeHandles val="exact"/>
        </dgm:presLayoutVars>
      </dgm:prSet>
      <dgm:spPr/>
    </dgm:pt>
    <dgm:pt modelId="{2F38AD04-308B-4B7A-9ED9-E9EED17D5114}" type="pres">
      <dgm:prSet presAssocID="{65578B22-FD16-4E2D-A0DE-C717CCC3E950}" presName="tSp" presStyleCnt="0"/>
      <dgm:spPr/>
    </dgm:pt>
    <dgm:pt modelId="{A392272E-EFEB-4EFB-95F7-6638BCF45695}" type="pres">
      <dgm:prSet presAssocID="{65578B22-FD16-4E2D-A0DE-C717CCC3E950}" presName="bSp" presStyleCnt="0"/>
      <dgm:spPr/>
    </dgm:pt>
    <dgm:pt modelId="{BF9E3D16-CA58-4F33-B039-D120D5AC5D43}" type="pres">
      <dgm:prSet presAssocID="{65578B22-FD16-4E2D-A0DE-C717CCC3E950}" presName="process" presStyleCnt="0"/>
      <dgm:spPr/>
    </dgm:pt>
    <dgm:pt modelId="{23FFC04D-1471-4704-AA68-3A806CE80D45}" type="pres">
      <dgm:prSet presAssocID="{6BC81FFB-CEF4-41FF-9F80-F5B0382CC03E}" presName="composite1" presStyleCnt="0"/>
      <dgm:spPr/>
    </dgm:pt>
    <dgm:pt modelId="{BEDB4490-2A67-4221-AE24-C69FEF7C13D1}" type="pres">
      <dgm:prSet presAssocID="{6BC81FFB-CEF4-41FF-9F80-F5B0382CC03E}" presName="dummyNode1" presStyleLbl="node1" presStyleIdx="0" presStyleCnt="5"/>
      <dgm:spPr/>
    </dgm:pt>
    <dgm:pt modelId="{DF16C8B5-D35C-4FB2-BDCB-A9C5E4A19D6D}" type="pres">
      <dgm:prSet presAssocID="{6BC81FFB-CEF4-41FF-9F80-F5B0382CC03E}" presName="childNode1" presStyleLbl="bgAcc1" presStyleIdx="0" presStyleCnt="5" custScaleY="145464">
        <dgm:presLayoutVars>
          <dgm:bulletEnabled val="1"/>
        </dgm:presLayoutVars>
      </dgm:prSet>
      <dgm:spPr/>
    </dgm:pt>
    <dgm:pt modelId="{746F7600-E5ED-4534-A609-54B58B0DC4C8}" type="pres">
      <dgm:prSet presAssocID="{6BC81FFB-CEF4-41FF-9F80-F5B0382CC03E}" presName="childNode1tx" presStyleLbl="bgAcc1" presStyleIdx="0" presStyleCnt="5">
        <dgm:presLayoutVars>
          <dgm:bulletEnabled val="1"/>
        </dgm:presLayoutVars>
      </dgm:prSet>
      <dgm:spPr/>
    </dgm:pt>
    <dgm:pt modelId="{EEFB395D-0A56-48F9-A511-0A6575D94130}" type="pres">
      <dgm:prSet presAssocID="{6BC81FFB-CEF4-41FF-9F80-F5B0382CC03E}" presName="parentNode1" presStyleLbl="node1" presStyleIdx="0" presStyleCnt="5">
        <dgm:presLayoutVars>
          <dgm:chMax val="1"/>
          <dgm:bulletEnabled val="1"/>
        </dgm:presLayoutVars>
      </dgm:prSet>
      <dgm:spPr/>
    </dgm:pt>
    <dgm:pt modelId="{D46F9375-0752-4CA4-8DD1-960A3C8B360F}" type="pres">
      <dgm:prSet presAssocID="{6BC81FFB-CEF4-41FF-9F80-F5B0382CC03E}" presName="connSite1" presStyleCnt="0"/>
      <dgm:spPr/>
    </dgm:pt>
    <dgm:pt modelId="{05AAA0DA-9B0E-47DB-83BC-ECBD10C3B190}" type="pres">
      <dgm:prSet presAssocID="{EA0C30A9-1E58-4918-AFCF-6E104ACB606F}" presName="Name9" presStyleLbl="sibTrans2D1" presStyleIdx="0" presStyleCnt="4"/>
      <dgm:spPr/>
    </dgm:pt>
    <dgm:pt modelId="{AC44FDE7-BFF1-49CA-9E37-F4FA1293031E}" type="pres">
      <dgm:prSet presAssocID="{D34660AD-26DC-4B35-AC15-157ED31A742B}" presName="composite2" presStyleCnt="0"/>
      <dgm:spPr/>
    </dgm:pt>
    <dgm:pt modelId="{B86C0ADD-15D8-4E40-8C47-D60142C005CB}" type="pres">
      <dgm:prSet presAssocID="{D34660AD-26DC-4B35-AC15-157ED31A742B}" presName="dummyNode2" presStyleLbl="node1" presStyleIdx="0" presStyleCnt="5"/>
      <dgm:spPr/>
    </dgm:pt>
    <dgm:pt modelId="{462A7F3B-D150-4D54-899B-80FEA781FACF}" type="pres">
      <dgm:prSet presAssocID="{D34660AD-26DC-4B35-AC15-157ED31A742B}" presName="childNode2" presStyleLbl="bgAcc1" presStyleIdx="1" presStyleCnt="5" custScaleY="138378">
        <dgm:presLayoutVars>
          <dgm:bulletEnabled val="1"/>
        </dgm:presLayoutVars>
      </dgm:prSet>
      <dgm:spPr/>
    </dgm:pt>
    <dgm:pt modelId="{B6FF25A8-B0DF-4FB5-A510-4B4247BD5C35}" type="pres">
      <dgm:prSet presAssocID="{D34660AD-26DC-4B35-AC15-157ED31A742B}" presName="childNode2tx" presStyleLbl="bgAcc1" presStyleIdx="1" presStyleCnt="5">
        <dgm:presLayoutVars>
          <dgm:bulletEnabled val="1"/>
        </dgm:presLayoutVars>
      </dgm:prSet>
      <dgm:spPr/>
    </dgm:pt>
    <dgm:pt modelId="{D34FEEAA-6091-4F77-B4DF-CD0E25EFE98E}" type="pres">
      <dgm:prSet presAssocID="{D34660AD-26DC-4B35-AC15-157ED31A742B}" presName="parentNode2" presStyleLbl="node1" presStyleIdx="1" presStyleCnt="5">
        <dgm:presLayoutVars>
          <dgm:chMax val="0"/>
          <dgm:bulletEnabled val="1"/>
        </dgm:presLayoutVars>
      </dgm:prSet>
      <dgm:spPr/>
    </dgm:pt>
    <dgm:pt modelId="{0F5ABA28-7E6A-45D4-9911-6E7B096607B7}" type="pres">
      <dgm:prSet presAssocID="{D34660AD-26DC-4B35-AC15-157ED31A742B}" presName="connSite2" presStyleCnt="0"/>
      <dgm:spPr/>
    </dgm:pt>
    <dgm:pt modelId="{8B5700CD-D11D-42EA-A22C-1D058FC5C856}" type="pres">
      <dgm:prSet presAssocID="{53886DA1-FB00-43EA-A364-CC5C760B5510}" presName="Name18" presStyleLbl="sibTrans2D1" presStyleIdx="1" presStyleCnt="4"/>
      <dgm:spPr/>
    </dgm:pt>
    <dgm:pt modelId="{B7DCD642-5F96-4BE2-B793-C482BE453A2C}" type="pres">
      <dgm:prSet presAssocID="{0EB7D070-B3C5-41F5-9025-E9EF0F2CAE99}" presName="composite1" presStyleCnt="0"/>
      <dgm:spPr/>
    </dgm:pt>
    <dgm:pt modelId="{5190FD4A-85C3-4423-A9EA-11B6655AD51C}" type="pres">
      <dgm:prSet presAssocID="{0EB7D070-B3C5-41F5-9025-E9EF0F2CAE99}" presName="dummyNode1" presStyleLbl="node1" presStyleIdx="1" presStyleCnt="5"/>
      <dgm:spPr/>
    </dgm:pt>
    <dgm:pt modelId="{DE5C18C6-1064-41D5-A8F6-8DC6BFAE3F4E}" type="pres">
      <dgm:prSet presAssocID="{0EB7D070-B3C5-41F5-9025-E9EF0F2CAE99}" presName="childNode1" presStyleLbl="bgAcc1" presStyleIdx="2" presStyleCnt="5" custScaleY="135676">
        <dgm:presLayoutVars>
          <dgm:bulletEnabled val="1"/>
        </dgm:presLayoutVars>
      </dgm:prSet>
      <dgm:spPr/>
    </dgm:pt>
    <dgm:pt modelId="{FB39C2B7-9C02-4657-B0C6-DB521E2C5BDE}" type="pres">
      <dgm:prSet presAssocID="{0EB7D070-B3C5-41F5-9025-E9EF0F2CAE99}" presName="childNode1tx" presStyleLbl="bgAcc1" presStyleIdx="2" presStyleCnt="5">
        <dgm:presLayoutVars>
          <dgm:bulletEnabled val="1"/>
        </dgm:presLayoutVars>
      </dgm:prSet>
      <dgm:spPr/>
    </dgm:pt>
    <dgm:pt modelId="{0A472137-C3F7-4C61-9989-DCB44EFB9B93}" type="pres">
      <dgm:prSet presAssocID="{0EB7D070-B3C5-41F5-9025-E9EF0F2CAE99}" presName="parentNode1" presStyleLbl="node1" presStyleIdx="2" presStyleCnt="5" custLinFactNeighborX="-3368" custLinFactNeighborY="25964">
        <dgm:presLayoutVars>
          <dgm:chMax val="1"/>
          <dgm:bulletEnabled val="1"/>
        </dgm:presLayoutVars>
      </dgm:prSet>
      <dgm:spPr/>
    </dgm:pt>
    <dgm:pt modelId="{35B9276C-D7E3-48F5-9C33-1C12C9FB44CF}" type="pres">
      <dgm:prSet presAssocID="{0EB7D070-B3C5-41F5-9025-E9EF0F2CAE99}" presName="connSite1" presStyleCnt="0"/>
      <dgm:spPr/>
    </dgm:pt>
    <dgm:pt modelId="{8180ED24-2820-46C2-BCC0-CB754F4CA3B4}" type="pres">
      <dgm:prSet presAssocID="{2FC09779-67C2-413D-AB90-D2ADF3E145C7}" presName="Name9" presStyleLbl="sibTrans2D1" presStyleIdx="2" presStyleCnt="4"/>
      <dgm:spPr/>
    </dgm:pt>
    <dgm:pt modelId="{2127C0D8-9B19-426C-9174-B9DCF18A2EF5}" type="pres">
      <dgm:prSet presAssocID="{6A01F970-AFC0-4102-ACC0-607AAD90FBCB}" presName="composite2" presStyleCnt="0"/>
      <dgm:spPr/>
    </dgm:pt>
    <dgm:pt modelId="{377280AE-3810-4FB3-A879-A0924AC8B90A}" type="pres">
      <dgm:prSet presAssocID="{6A01F970-AFC0-4102-ACC0-607AAD90FBCB}" presName="dummyNode2" presStyleLbl="node1" presStyleIdx="2" presStyleCnt="5"/>
      <dgm:spPr/>
    </dgm:pt>
    <dgm:pt modelId="{A15F2682-E6E0-4121-AFAB-FA69C1101D15}" type="pres">
      <dgm:prSet presAssocID="{6A01F970-AFC0-4102-ACC0-607AAD90FBCB}" presName="childNode2" presStyleLbl="bgAcc1" presStyleIdx="3" presStyleCnt="5" custScaleY="138378">
        <dgm:presLayoutVars>
          <dgm:bulletEnabled val="1"/>
        </dgm:presLayoutVars>
      </dgm:prSet>
      <dgm:spPr/>
    </dgm:pt>
    <dgm:pt modelId="{0A516182-26E4-453B-AED5-DD9299AC3129}" type="pres">
      <dgm:prSet presAssocID="{6A01F970-AFC0-4102-ACC0-607AAD90FBCB}" presName="childNode2tx" presStyleLbl="bgAcc1" presStyleIdx="3" presStyleCnt="5">
        <dgm:presLayoutVars>
          <dgm:bulletEnabled val="1"/>
        </dgm:presLayoutVars>
      </dgm:prSet>
      <dgm:spPr/>
    </dgm:pt>
    <dgm:pt modelId="{20C28B72-EBCC-407D-BCE8-F578EB737139}" type="pres">
      <dgm:prSet presAssocID="{6A01F970-AFC0-4102-ACC0-607AAD90FBCB}" presName="parentNode2" presStyleLbl="node1" presStyleIdx="3" presStyleCnt="5">
        <dgm:presLayoutVars>
          <dgm:chMax val="0"/>
          <dgm:bulletEnabled val="1"/>
        </dgm:presLayoutVars>
      </dgm:prSet>
      <dgm:spPr/>
    </dgm:pt>
    <dgm:pt modelId="{3E79E26D-6DC5-46B9-A4BA-5C50AF2AD6C6}" type="pres">
      <dgm:prSet presAssocID="{6A01F970-AFC0-4102-ACC0-607AAD90FBCB}" presName="connSite2" presStyleCnt="0"/>
      <dgm:spPr/>
    </dgm:pt>
    <dgm:pt modelId="{899C356C-D90A-4A6E-A499-DF450C768C9D}" type="pres">
      <dgm:prSet presAssocID="{DFF8C64B-9EA7-42A2-869C-9029ED4BD5A2}" presName="Name18" presStyleLbl="sibTrans2D1" presStyleIdx="3" presStyleCnt="4"/>
      <dgm:spPr/>
    </dgm:pt>
    <dgm:pt modelId="{D03793E8-6E77-4B66-8AFE-9B00135BA3E0}" type="pres">
      <dgm:prSet presAssocID="{BADD4510-08BE-4D8B-A820-D8E2351CEA2E}" presName="composite1" presStyleCnt="0"/>
      <dgm:spPr/>
    </dgm:pt>
    <dgm:pt modelId="{BD3A436D-9DC6-4028-8450-F8F5AB81417E}" type="pres">
      <dgm:prSet presAssocID="{BADD4510-08BE-4D8B-A820-D8E2351CEA2E}" presName="dummyNode1" presStyleLbl="node1" presStyleIdx="3" presStyleCnt="5"/>
      <dgm:spPr/>
    </dgm:pt>
    <dgm:pt modelId="{FE560618-F208-4885-A9DC-A68C73CD436A}" type="pres">
      <dgm:prSet presAssocID="{BADD4510-08BE-4D8B-A820-D8E2351CEA2E}" presName="childNode1" presStyleLbl="bgAcc1" presStyleIdx="4" presStyleCnt="5" custScaleY="135676">
        <dgm:presLayoutVars>
          <dgm:bulletEnabled val="1"/>
        </dgm:presLayoutVars>
      </dgm:prSet>
      <dgm:spPr/>
    </dgm:pt>
    <dgm:pt modelId="{6CF8AA36-3460-42EE-8BF5-6FC6EB3DD2FE}" type="pres">
      <dgm:prSet presAssocID="{BADD4510-08BE-4D8B-A820-D8E2351CEA2E}" presName="childNode1tx" presStyleLbl="bgAcc1" presStyleIdx="4" presStyleCnt="5">
        <dgm:presLayoutVars>
          <dgm:bulletEnabled val="1"/>
        </dgm:presLayoutVars>
      </dgm:prSet>
      <dgm:spPr/>
    </dgm:pt>
    <dgm:pt modelId="{0F8E9F11-02E7-44D5-BDDC-5210E08D7A5D}" type="pres">
      <dgm:prSet presAssocID="{BADD4510-08BE-4D8B-A820-D8E2351CEA2E}" presName="parentNode1" presStyleLbl="node1" presStyleIdx="4" presStyleCnt="5">
        <dgm:presLayoutVars>
          <dgm:chMax val="1"/>
          <dgm:bulletEnabled val="1"/>
        </dgm:presLayoutVars>
      </dgm:prSet>
      <dgm:spPr/>
    </dgm:pt>
    <dgm:pt modelId="{187CD393-ADAD-4B7A-A416-3462671B27C6}" type="pres">
      <dgm:prSet presAssocID="{BADD4510-08BE-4D8B-A820-D8E2351CEA2E}" presName="connSite1" presStyleCnt="0"/>
      <dgm:spPr/>
    </dgm:pt>
  </dgm:ptLst>
  <dgm:cxnLst>
    <dgm:cxn modelId="{32E62A20-0FB7-4DEA-9F1D-B7D5F842211F}" type="presOf" srcId="{6484B3F6-FF33-4DE5-9D13-2E0AA22FADCB}" destId="{DF16C8B5-D35C-4FB2-BDCB-A9C5E4A19D6D}" srcOrd="0" destOrd="0" presId="urn:microsoft.com/office/officeart/2005/8/layout/hProcess4"/>
    <dgm:cxn modelId="{26CB2B2A-999F-49DA-9D7D-61DCA49A9010}" srcId="{6A01F970-AFC0-4102-ACC0-607AAD90FBCB}" destId="{BDF157E3-F639-40DF-A286-9F31DA81EAF3}" srcOrd="0" destOrd="0" parTransId="{51265663-035D-4BAB-8CFB-E7F4FBA09D41}" sibTransId="{5497694B-9BE7-4D14-AB6A-B0E18D09C404}"/>
    <dgm:cxn modelId="{8E65982A-6D78-4E99-A8D1-933B8A53CDFF}" type="presOf" srcId="{EA0C30A9-1E58-4918-AFCF-6E104ACB606F}" destId="{05AAA0DA-9B0E-47DB-83BC-ECBD10C3B190}" srcOrd="0" destOrd="0" presId="urn:microsoft.com/office/officeart/2005/8/layout/hProcess4"/>
    <dgm:cxn modelId="{BC0C3D2F-A611-46EF-8CEB-4F3BF11B8F2D}" srcId="{D34660AD-26DC-4B35-AC15-157ED31A742B}" destId="{3FB3FF77-5CF6-4C2A-A8B6-AD199C5C4088}" srcOrd="0" destOrd="0" parTransId="{558BC85E-1A00-46B2-B207-C5EA77FDB02B}" sibTransId="{C721759C-664A-4C4B-BC6F-8309AE00496E}"/>
    <dgm:cxn modelId="{CC7BC731-9A77-4BAF-AC07-C31A0CBDD938}" type="presOf" srcId="{BDF157E3-F639-40DF-A286-9F31DA81EAF3}" destId="{0A516182-26E4-453B-AED5-DD9299AC3129}" srcOrd="1" destOrd="0" presId="urn:microsoft.com/office/officeart/2005/8/layout/hProcess4"/>
    <dgm:cxn modelId="{C5760F3A-C927-4027-B3AB-724989F6570C}" type="presOf" srcId="{53886DA1-FB00-43EA-A364-CC5C760B5510}" destId="{8B5700CD-D11D-42EA-A22C-1D058FC5C856}" srcOrd="0" destOrd="0" presId="urn:microsoft.com/office/officeart/2005/8/layout/hProcess4"/>
    <dgm:cxn modelId="{C92E1C48-36AE-486A-B746-98F19F744756}" srcId="{65578B22-FD16-4E2D-A0DE-C717CCC3E950}" destId="{6BC81FFB-CEF4-41FF-9F80-F5B0382CC03E}" srcOrd="0" destOrd="0" parTransId="{D006925C-E758-41A2-86A5-4BE72179E4AD}" sibTransId="{EA0C30A9-1E58-4918-AFCF-6E104ACB606F}"/>
    <dgm:cxn modelId="{1B02CE4A-59DA-45F1-9048-0170D750F2C9}" srcId="{6BC81FFB-CEF4-41FF-9F80-F5B0382CC03E}" destId="{6484B3F6-FF33-4DE5-9D13-2E0AA22FADCB}" srcOrd="0" destOrd="0" parTransId="{BD56244A-EBD5-469F-AB6F-82EFB034B831}" sibTransId="{A72DB513-E071-480C-82C3-E8DAF6D8E3D1}"/>
    <dgm:cxn modelId="{4C5BCA4D-F0BA-490B-A766-C34F4E53A6B0}" type="presOf" srcId="{D34660AD-26DC-4B35-AC15-157ED31A742B}" destId="{D34FEEAA-6091-4F77-B4DF-CD0E25EFE98E}" srcOrd="0" destOrd="0" presId="urn:microsoft.com/office/officeart/2005/8/layout/hProcess4"/>
    <dgm:cxn modelId="{EF04255B-6E1B-4677-90E5-68A93193D05F}" srcId="{0EB7D070-B3C5-41F5-9025-E9EF0F2CAE99}" destId="{21245CCF-6BDD-47B6-9008-01E7DA93BAD7}" srcOrd="0" destOrd="0" parTransId="{C92DB86F-4CEB-4390-8931-5A2BF157A2B1}" sibTransId="{724B83FC-BEEF-432D-99DA-F8A3F500E82C}"/>
    <dgm:cxn modelId="{57191960-C9C4-4628-9518-6F3DA3DC3D7B}" type="presOf" srcId="{BDF157E3-F639-40DF-A286-9F31DA81EAF3}" destId="{A15F2682-E6E0-4121-AFAB-FA69C1101D15}" srcOrd="0" destOrd="0" presId="urn:microsoft.com/office/officeart/2005/8/layout/hProcess4"/>
    <dgm:cxn modelId="{DA6FFC66-E408-40D5-AA73-B0E7B5577B22}" type="presOf" srcId="{65578B22-FD16-4E2D-A0DE-C717CCC3E950}" destId="{8CB5AC2D-82A5-4A6E-8F82-4A5B16617538}" srcOrd="0" destOrd="0" presId="urn:microsoft.com/office/officeart/2005/8/layout/hProcess4"/>
    <dgm:cxn modelId="{04E8FD67-8331-474B-A5BE-12C673B8B6ED}" type="presOf" srcId="{6484B3F6-FF33-4DE5-9D13-2E0AA22FADCB}" destId="{746F7600-E5ED-4534-A609-54B58B0DC4C8}" srcOrd="1" destOrd="0" presId="urn:microsoft.com/office/officeart/2005/8/layout/hProcess4"/>
    <dgm:cxn modelId="{C6541E6E-D555-492A-B76D-46541EDF02BF}" type="presOf" srcId="{6A01F970-AFC0-4102-ACC0-607AAD90FBCB}" destId="{20C28B72-EBCC-407D-BCE8-F578EB737139}" srcOrd="0" destOrd="0" presId="urn:microsoft.com/office/officeart/2005/8/layout/hProcess4"/>
    <dgm:cxn modelId="{142E7770-35F4-4F9F-9FFA-BCCBDCC3854E}" type="presOf" srcId="{21245CCF-6BDD-47B6-9008-01E7DA93BAD7}" destId="{FB39C2B7-9C02-4657-B0C6-DB521E2C5BDE}" srcOrd="1" destOrd="0" presId="urn:microsoft.com/office/officeart/2005/8/layout/hProcess4"/>
    <dgm:cxn modelId="{42D03488-3FD4-4C72-9E97-372A4C8B673D}" type="presOf" srcId="{58D899F3-6E3E-4E5B-A13B-3710DCD0533F}" destId="{FE560618-F208-4885-A9DC-A68C73CD436A}" srcOrd="0" destOrd="0" presId="urn:microsoft.com/office/officeart/2005/8/layout/hProcess4"/>
    <dgm:cxn modelId="{D0CB8190-F82D-4496-AFB4-11D480BEE333}" type="presOf" srcId="{3FB3FF77-5CF6-4C2A-A8B6-AD199C5C4088}" destId="{B6FF25A8-B0DF-4FB5-A510-4B4247BD5C35}" srcOrd="1" destOrd="0" presId="urn:microsoft.com/office/officeart/2005/8/layout/hProcess4"/>
    <dgm:cxn modelId="{C5ADC197-74D4-4751-B959-D5E2A0B0BDD0}" type="presOf" srcId="{0EB7D070-B3C5-41F5-9025-E9EF0F2CAE99}" destId="{0A472137-C3F7-4C61-9989-DCB44EFB9B93}" srcOrd="0" destOrd="0" presId="urn:microsoft.com/office/officeart/2005/8/layout/hProcess4"/>
    <dgm:cxn modelId="{009EFA98-92DE-44FA-9DB9-9AC19BAD36D6}" type="presOf" srcId="{2FC09779-67C2-413D-AB90-D2ADF3E145C7}" destId="{8180ED24-2820-46C2-BCC0-CB754F4CA3B4}" srcOrd="0" destOrd="0" presId="urn:microsoft.com/office/officeart/2005/8/layout/hProcess4"/>
    <dgm:cxn modelId="{7B95FEA1-BE81-491D-BFF6-98D6AB342B63}" type="presOf" srcId="{58D899F3-6E3E-4E5B-A13B-3710DCD0533F}" destId="{6CF8AA36-3460-42EE-8BF5-6FC6EB3DD2FE}" srcOrd="1" destOrd="0" presId="urn:microsoft.com/office/officeart/2005/8/layout/hProcess4"/>
    <dgm:cxn modelId="{A99680A4-88AF-453A-A874-70D599D09D28}" type="presOf" srcId="{3FB3FF77-5CF6-4C2A-A8B6-AD199C5C4088}" destId="{462A7F3B-D150-4D54-899B-80FEA781FACF}" srcOrd="0" destOrd="0" presId="urn:microsoft.com/office/officeart/2005/8/layout/hProcess4"/>
    <dgm:cxn modelId="{DB696BA7-AB9A-47FE-91A7-57A8DC481443}" type="presOf" srcId="{DFF8C64B-9EA7-42A2-869C-9029ED4BD5A2}" destId="{899C356C-D90A-4A6E-A499-DF450C768C9D}" srcOrd="0" destOrd="0" presId="urn:microsoft.com/office/officeart/2005/8/layout/hProcess4"/>
    <dgm:cxn modelId="{FE2E60B9-6DEB-4897-8E65-6344C4C328C8}" srcId="{65578B22-FD16-4E2D-A0DE-C717CCC3E950}" destId="{0EB7D070-B3C5-41F5-9025-E9EF0F2CAE99}" srcOrd="2" destOrd="0" parTransId="{A5E1F0A1-0913-4A8D-917C-0379D597E02B}" sibTransId="{2FC09779-67C2-413D-AB90-D2ADF3E145C7}"/>
    <dgm:cxn modelId="{7ABBDDBB-6E58-4E0E-BE45-83AF49E63D7E}" type="presOf" srcId="{6BC81FFB-CEF4-41FF-9F80-F5B0382CC03E}" destId="{EEFB395D-0A56-48F9-A511-0A6575D94130}" srcOrd="0" destOrd="0" presId="urn:microsoft.com/office/officeart/2005/8/layout/hProcess4"/>
    <dgm:cxn modelId="{B7181DBF-96F9-4E8D-94D2-E114ABB948B3}" srcId="{65578B22-FD16-4E2D-A0DE-C717CCC3E950}" destId="{D34660AD-26DC-4B35-AC15-157ED31A742B}" srcOrd="1" destOrd="0" parTransId="{8924694D-94B8-407C-814B-BC4BFDEFECDD}" sibTransId="{53886DA1-FB00-43EA-A364-CC5C760B5510}"/>
    <dgm:cxn modelId="{F0B990D4-6E44-44A0-BCDB-B06F46DA0505}" type="presOf" srcId="{BADD4510-08BE-4D8B-A820-D8E2351CEA2E}" destId="{0F8E9F11-02E7-44D5-BDDC-5210E08D7A5D}" srcOrd="0" destOrd="0" presId="urn:microsoft.com/office/officeart/2005/8/layout/hProcess4"/>
    <dgm:cxn modelId="{DEE4B3D6-85E2-42C6-8D07-5ADBF11B9DF5}" srcId="{65578B22-FD16-4E2D-A0DE-C717CCC3E950}" destId="{BADD4510-08BE-4D8B-A820-D8E2351CEA2E}" srcOrd="4" destOrd="0" parTransId="{3133F08E-B5A0-45A8-B48C-AD20608CFD14}" sibTransId="{AA005357-B7F4-4A79-9CE2-C2A17A9E2227}"/>
    <dgm:cxn modelId="{F63D34DE-A2F0-4CFE-8D6F-0B530E19BF63}" srcId="{BADD4510-08BE-4D8B-A820-D8E2351CEA2E}" destId="{58D899F3-6E3E-4E5B-A13B-3710DCD0533F}" srcOrd="0" destOrd="0" parTransId="{454037C0-3521-4C06-BE46-31DD62417932}" sibTransId="{A89CB3CE-415E-426A-987E-E98762666A76}"/>
    <dgm:cxn modelId="{34060FF2-9DEC-4C03-9D8A-63814E214BBB}" srcId="{65578B22-FD16-4E2D-A0DE-C717CCC3E950}" destId="{6A01F970-AFC0-4102-ACC0-607AAD90FBCB}" srcOrd="3" destOrd="0" parTransId="{89E3C41F-EFB5-4547-9ACF-80D23DEFDBD7}" sibTransId="{DFF8C64B-9EA7-42A2-869C-9029ED4BD5A2}"/>
    <dgm:cxn modelId="{2809B6F4-1EC5-4DD5-AE9A-6D9ED2CD29A8}" type="presOf" srcId="{21245CCF-6BDD-47B6-9008-01E7DA93BAD7}" destId="{DE5C18C6-1064-41D5-A8F6-8DC6BFAE3F4E}" srcOrd="0" destOrd="0" presId="urn:microsoft.com/office/officeart/2005/8/layout/hProcess4"/>
    <dgm:cxn modelId="{46067C0F-9CDF-4E1D-B01D-0C3A8F5F8CCF}" type="presParOf" srcId="{8CB5AC2D-82A5-4A6E-8F82-4A5B16617538}" destId="{2F38AD04-308B-4B7A-9ED9-E9EED17D5114}" srcOrd="0" destOrd="0" presId="urn:microsoft.com/office/officeart/2005/8/layout/hProcess4"/>
    <dgm:cxn modelId="{D0AF718F-89BB-4B62-A4D2-5268DD71DE05}" type="presParOf" srcId="{8CB5AC2D-82A5-4A6E-8F82-4A5B16617538}" destId="{A392272E-EFEB-4EFB-95F7-6638BCF45695}" srcOrd="1" destOrd="0" presId="urn:microsoft.com/office/officeart/2005/8/layout/hProcess4"/>
    <dgm:cxn modelId="{2069C9CC-0380-4E2F-95E2-C9BDE72E0463}" type="presParOf" srcId="{8CB5AC2D-82A5-4A6E-8F82-4A5B16617538}" destId="{BF9E3D16-CA58-4F33-B039-D120D5AC5D43}" srcOrd="2" destOrd="0" presId="urn:microsoft.com/office/officeart/2005/8/layout/hProcess4"/>
    <dgm:cxn modelId="{FAE55444-E9C6-45EC-93BB-74247F2E0768}" type="presParOf" srcId="{BF9E3D16-CA58-4F33-B039-D120D5AC5D43}" destId="{23FFC04D-1471-4704-AA68-3A806CE80D45}" srcOrd="0" destOrd="0" presId="urn:microsoft.com/office/officeart/2005/8/layout/hProcess4"/>
    <dgm:cxn modelId="{E59FFEC0-3CFD-431E-AE81-F36E9424A60F}" type="presParOf" srcId="{23FFC04D-1471-4704-AA68-3A806CE80D45}" destId="{BEDB4490-2A67-4221-AE24-C69FEF7C13D1}" srcOrd="0" destOrd="0" presId="urn:microsoft.com/office/officeart/2005/8/layout/hProcess4"/>
    <dgm:cxn modelId="{B7482358-DECA-46A9-AFFA-836C92BDF3D1}" type="presParOf" srcId="{23FFC04D-1471-4704-AA68-3A806CE80D45}" destId="{DF16C8B5-D35C-4FB2-BDCB-A9C5E4A19D6D}" srcOrd="1" destOrd="0" presId="urn:microsoft.com/office/officeart/2005/8/layout/hProcess4"/>
    <dgm:cxn modelId="{A62D95A7-08A9-4749-89F1-FE104E4BEFB7}" type="presParOf" srcId="{23FFC04D-1471-4704-AA68-3A806CE80D45}" destId="{746F7600-E5ED-4534-A609-54B58B0DC4C8}" srcOrd="2" destOrd="0" presId="urn:microsoft.com/office/officeart/2005/8/layout/hProcess4"/>
    <dgm:cxn modelId="{C879D410-3777-4B09-88A5-513B1D8DB1F2}" type="presParOf" srcId="{23FFC04D-1471-4704-AA68-3A806CE80D45}" destId="{EEFB395D-0A56-48F9-A511-0A6575D94130}" srcOrd="3" destOrd="0" presId="urn:microsoft.com/office/officeart/2005/8/layout/hProcess4"/>
    <dgm:cxn modelId="{D22E74E8-D4E5-4055-A22D-DC906A7CEA4D}" type="presParOf" srcId="{23FFC04D-1471-4704-AA68-3A806CE80D45}" destId="{D46F9375-0752-4CA4-8DD1-960A3C8B360F}" srcOrd="4" destOrd="0" presId="urn:microsoft.com/office/officeart/2005/8/layout/hProcess4"/>
    <dgm:cxn modelId="{46B99239-D9A0-45DE-B427-50417CC9E4A9}" type="presParOf" srcId="{BF9E3D16-CA58-4F33-B039-D120D5AC5D43}" destId="{05AAA0DA-9B0E-47DB-83BC-ECBD10C3B190}" srcOrd="1" destOrd="0" presId="urn:microsoft.com/office/officeart/2005/8/layout/hProcess4"/>
    <dgm:cxn modelId="{1BE2F29A-D882-4A80-995E-2056BA0BA9C3}" type="presParOf" srcId="{BF9E3D16-CA58-4F33-B039-D120D5AC5D43}" destId="{AC44FDE7-BFF1-49CA-9E37-F4FA1293031E}" srcOrd="2" destOrd="0" presId="urn:microsoft.com/office/officeart/2005/8/layout/hProcess4"/>
    <dgm:cxn modelId="{58A43839-5C6F-4691-96DD-48CD3F46A1E6}" type="presParOf" srcId="{AC44FDE7-BFF1-49CA-9E37-F4FA1293031E}" destId="{B86C0ADD-15D8-4E40-8C47-D60142C005CB}" srcOrd="0" destOrd="0" presId="urn:microsoft.com/office/officeart/2005/8/layout/hProcess4"/>
    <dgm:cxn modelId="{280E7CCB-3396-4CC6-AA68-8646FB6C9BA4}" type="presParOf" srcId="{AC44FDE7-BFF1-49CA-9E37-F4FA1293031E}" destId="{462A7F3B-D150-4D54-899B-80FEA781FACF}" srcOrd="1" destOrd="0" presId="urn:microsoft.com/office/officeart/2005/8/layout/hProcess4"/>
    <dgm:cxn modelId="{25D43DC8-0087-4118-95CD-6F1AF65246B1}" type="presParOf" srcId="{AC44FDE7-BFF1-49CA-9E37-F4FA1293031E}" destId="{B6FF25A8-B0DF-4FB5-A510-4B4247BD5C35}" srcOrd="2" destOrd="0" presId="urn:microsoft.com/office/officeart/2005/8/layout/hProcess4"/>
    <dgm:cxn modelId="{A0BAE5D1-14AA-4B6F-BDCA-556F56894C0D}" type="presParOf" srcId="{AC44FDE7-BFF1-49CA-9E37-F4FA1293031E}" destId="{D34FEEAA-6091-4F77-B4DF-CD0E25EFE98E}" srcOrd="3" destOrd="0" presId="urn:microsoft.com/office/officeart/2005/8/layout/hProcess4"/>
    <dgm:cxn modelId="{7FE3777C-1C60-4206-BB43-54A67C5E75D2}" type="presParOf" srcId="{AC44FDE7-BFF1-49CA-9E37-F4FA1293031E}" destId="{0F5ABA28-7E6A-45D4-9911-6E7B096607B7}" srcOrd="4" destOrd="0" presId="urn:microsoft.com/office/officeart/2005/8/layout/hProcess4"/>
    <dgm:cxn modelId="{BABE7520-E654-41D8-A09E-3FD21CB3B0AA}" type="presParOf" srcId="{BF9E3D16-CA58-4F33-B039-D120D5AC5D43}" destId="{8B5700CD-D11D-42EA-A22C-1D058FC5C856}" srcOrd="3" destOrd="0" presId="urn:microsoft.com/office/officeart/2005/8/layout/hProcess4"/>
    <dgm:cxn modelId="{F3C7688B-8124-44E8-BE54-451D9055E4FD}" type="presParOf" srcId="{BF9E3D16-CA58-4F33-B039-D120D5AC5D43}" destId="{B7DCD642-5F96-4BE2-B793-C482BE453A2C}" srcOrd="4" destOrd="0" presId="urn:microsoft.com/office/officeart/2005/8/layout/hProcess4"/>
    <dgm:cxn modelId="{34B517F6-2FAF-4C96-AB48-82E8BE85AD80}" type="presParOf" srcId="{B7DCD642-5F96-4BE2-B793-C482BE453A2C}" destId="{5190FD4A-85C3-4423-A9EA-11B6655AD51C}" srcOrd="0" destOrd="0" presId="urn:microsoft.com/office/officeart/2005/8/layout/hProcess4"/>
    <dgm:cxn modelId="{41DBD12A-06BC-4AB4-A9E9-89B0ED0728B3}" type="presParOf" srcId="{B7DCD642-5F96-4BE2-B793-C482BE453A2C}" destId="{DE5C18C6-1064-41D5-A8F6-8DC6BFAE3F4E}" srcOrd="1" destOrd="0" presId="urn:microsoft.com/office/officeart/2005/8/layout/hProcess4"/>
    <dgm:cxn modelId="{78911D2E-CD47-4241-A9EA-4B03674A4CE3}" type="presParOf" srcId="{B7DCD642-5F96-4BE2-B793-C482BE453A2C}" destId="{FB39C2B7-9C02-4657-B0C6-DB521E2C5BDE}" srcOrd="2" destOrd="0" presId="urn:microsoft.com/office/officeart/2005/8/layout/hProcess4"/>
    <dgm:cxn modelId="{2976F784-1152-4C70-A3A6-E706CF4152A2}" type="presParOf" srcId="{B7DCD642-5F96-4BE2-B793-C482BE453A2C}" destId="{0A472137-C3F7-4C61-9989-DCB44EFB9B93}" srcOrd="3" destOrd="0" presId="urn:microsoft.com/office/officeart/2005/8/layout/hProcess4"/>
    <dgm:cxn modelId="{4A033E32-6318-4257-80A5-37FB040B8961}" type="presParOf" srcId="{B7DCD642-5F96-4BE2-B793-C482BE453A2C}" destId="{35B9276C-D7E3-48F5-9C33-1C12C9FB44CF}" srcOrd="4" destOrd="0" presId="urn:microsoft.com/office/officeart/2005/8/layout/hProcess4"/>
    <dgm:cxn modelId="{07296EBD-CE34-4827-A574-792E6CBC8A6D}" type="presParOf" srcId="{BF9E3D16-CA58-4F33-B039-D120D5AC5D43}" destId="{8180ED24-2820-46C2-BCC0-CB754F4CA3B4}" srcOrd="5" destOrd="0" presId="urn:microsoft.com/office/officeart/2005/8/layout/hProcess4"/>
    <dgm:cxn modelId="{968ABA09-4E09-4AAE-853F-D741B1A3B7E5}" type="presParOf" srcId="{BF9E3D16-CA58-4F33-B039-D120D5AC5D43}" destId="{2127C0D8-9B19-426C-9174-B9DCF18A2EF5}" srcOrd="6" destOrd="0" presId="urn:microsoft.com/office/officeart/2005/8/layout/hProcess4"/>
    <dgm:cxn modelId="{14BE1DCF-7D0C-480F-A14A-89B428505B48}" type="presParOf" srcId="{2127C0D8-9B19-426C-9174-B9DCF18A2EF5}" destId="{377280AE-3810-4FB3-A879-A0924AC8B90A}" srcOrd="0" destOrd="0" presId="urn:microsoft.com/office/officeart/2005/8/layout/hProcess4"/>
    <dgm:cxn modelId="{22F3996A-F5F4-44CD-899C-D8411D46CCE0}" type="presParOf" srcId="{2127C0D8-9B19-426C-9174-B9DCF18A2EF5}" destId="{A15F2682-E6E0-4121-AFAB-FA69C1101D15}" srcOrd="1" destOrd="0" presId="urn:microsoft.com/office/officeart/2005/8/layout/hProcess4"/>
    <dgm:cxn modelId="{026A7A5D-49A1-4DC2-ADA5-F5C67C2063FC}" type="presParOf" srcId="{2127C0D8-9B19-426C-9174-B9DCF18A2EF5}" destId="{0A516182-26E4-453B-AED5-DD9299AC3129}" srcOrd="2" destOrd="0" presId="urn:microsoft.com/office/officeart/2005/8/layout/hProcess4"/>
    <dgm:cxn modelId="{00BB9611-B474-4B39-BC9F-F707BF07FCFC}" type="presParOf" srcId="{2127C0D8-9B19-426C-9174-B9DCF18A2EF5}" destId="{20C28B72-EBCC-407D-BCE8-F578EB737139}" srcOrd="3" destOrd="0" presId="urn:microsoft.com/office/officeart/2005/8/layout/hProcess4"/>
    <dgm:cxn modelId="{B9B7FDFD-85E6-4C34-BCCC-3A5D95792310}" type="presParOf" srcId="{2127C0D8-9B19-426C-9174-B9DCF18A2EF5}" destId="{3E79E26D-6DC5-46B9-A4BA-5C50AF2AD6C6}" srcOrd="4" destOrd="0" presId="urn:microsoft.com/office/officeart/2005/8/layout/hProcess4"/>
    <dgm:cxn modelId="{0BE11F53-A8CC-4F48-807E-CFBAC937A7D8}" type="presParOf" srcId="{BF9E3D16-CA58-4F33-B039-D120D5AC5D43}" destId="{899C356C-D90A-4A6E-A499-DF450C768C9D}" srcOrd="7" destOrd="0" presId="urn:microsoft.com/office/officeart/2005/8/layout/hProcess4"/>
    <dgm:cxn modelId="{45FDE427-F386-4510-A9E1-EFC5E50AB559}" type="presParOf" srcId="{BF9E3D16-CA58-4F33-B039-D120D5AC5D43}" destId="{D03793E8-6E77-4B66-8AFE-9B00135BA3E0}" srcOrd="8" destOrd="0" presId="urn:microsoft.com/office/officeart/2005/8/layout/hProcess4"/>
    <dgm:cxn modelId="{07690067-BC5C-4266-B066-820AA96EDDF2}" type="presParOf" srcId="{D03793E8-6E77-4B66-8AFE-9B00135BA3E0}" destId="{BD3A436D-9DC6-4028-8450-F8F5AB81417E}" srcOrd="0" destOrd="0" presId="urn:microsoft.com/office/officeart/2005/8/layout/hProcess4"/>
    <dgm:cxn modelId="{676E8ADD-F08E-43DF-B8F9-FDA43FB2C1F0}" type="presParOf" srcId="{D03793E8-6E77-4B66-8AFE-9B00135BA3E0}" destId="{FE560618-F208-4885-A9DC-A68C73CD436A}" srcOrd="1" destOrd="0" presId="urn:microsoft.com/office/officeart/2005/8/layout/hProcess4"/>
    <dgm:cxn modelId="{2A672C44-928E-47FC-9B7A-877BA4E09C56}" type="presParOf" srcId="{D03793E8-6E77-4B66-8AFE-9B00135BA3E0}" destId="{6CF8AA36-3460-42EE-8BF5-6FC6EB3DD2FE}" srcOrd="2" destOrd="0" presId="urn:microsoft.com/office/officeart/2005/8/layout/hProcess4"/>
    <dgm:cxn modelId="{A7FC693E-6785-4F6B-9E74-38C88B01A550}" type="presParOf" srcId="{D03793E8-6E77-4B66-8AFE-9B00135BA3E0}" destId="{0F8E9F11-02E7-44D5-BDDC-5210E08D7A5D}" srcOrd="3" destOrd="0" presId="urn:microsoft.com/office/officeart/2005/8/layout/hProcess4"/>
    <dgm:cxn modelId="{4B477278-3CFA-4C0E-98A4-62703AAEB2EE}" type="presParOf" srcId="{D03793E8-6E77-4B66-8AFE-9B00135BA3E0}" destId="{187CD393-ADAD-4B7A-A416-3462671B27C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8751614A-D611-492F-B5EB-F4A9C4B2AD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D5155836-4E21-475A-B901-B7154796E955}" type="parTrans" cxnId="{75FB6E8F-0837-484B-A579-90E96F891C49}">
      <dgm:prSet/>
      <dgm:spPr/>
      <dgm:t>
        <a:bodyPr/>
        <a:lstStyle/>
        <a:p>
          <a:endParaRPr lang="zh-CN" altLang="en-US"/>
        </a:p>
      </dgm:t>
    </dgm:pt>
    <dgm:pt modelId="{F45EEC0B-CDFB-4E8B-9F5A-93D10448DD1A}">
      <dgm:prSet phldrT="[文本]" custT="1"/>
      <dgm:spPr/>
      <dgm:t>
        <a:bodyPr/>
        <a:lstStyle/>
        <a:p>
          <a:r>
            <a:rPr lang="en-US" sz="2800" b="0" i="0" strike="noStrike" cap="none" spc="0" baseline="0" dirty="0">
              <a:solidFill>
                <a:srgbClr val="FFFFFF"/>
              </a:solidFill>
              <a:effectLst/>
              <a:latin typeface="Times New Roman"/>
              <a:ea typeface="Times New Roman"/>
              <a:cs typeface="Times New Roman"/>
            </a:rPr>
            <a:t>Government</a:t>
          </a:r>
        </a:p>
      </dgm:t>
    </dgm:pt>
    <dgm:pt modelId="{72337036-3F25-4CBB-9D0A-AA0BD8F2F4E6}" type="sibTrans" cxnId="{75FB6E8F-0837-484B-A579-90E96F891C49}">
      <dgm:prSet/>
      <dgm:spPr/>
      <dgm:t>
        <a:bodyPr/>
        <a:lstStyle/>
        <a:p>
          <a:endParaRPr lang="zh-CN" altLang="en-US"/>
        </a:p>
      </dgm:t>
    </dgm:pt>
    <dgm:pt modelId="{8DBE8918-9A58-4F56-8970-E89FB0D22470}" type="parTrans" cxnId="{1CFA7B3B-53DC-454E-967E-D0EFC3CD2778}">
      <dgm:prSet/>
      <dgm:spPr/>
      <dgm:t>
        <a:bodyPr/>
        <a:lstStyle/>
        <a:p>
          <a:endParaRPr lang="zh-CN" altLang="en-US"/>
        </a:p>
      </dgm:t>
    </dgm:pt>
    <dgm:pt modelId="{E2258615-2B82-44FD-99C2-03FBAC943862}">
      <dgm:prSet phldrT="[文本]" custT="1"/>
      <dgm:spPr/>
      <dgm:t>
        <a:bodyPr/>
        <a:lstStyle/>
        <a:p>
          <a:r>
            <a:rPr lang="en-US" sz="2800" b="0" i="0" strike="noStrike" cap="none" spc="0" baseline="0" dirty="0">
              <a:solidFill>
                <a:srgbClr val="FFFFFF"/>
              </a:solidFill>
              <a:effectLst/>
              <a:latin typeface="Times New Roman"/>
              <a:ea typeface="Times New Roman"/>
              <a:cs typeface="Times New Roman"/>
            </a:rPr>
            <a:t>Finance</a:t>
          </a:r>
        </a:p>
      </dgm:t>
    </dgm:pt>
    <dgm:pt modelId="{EEF41A21-B4D2-484D-B4E6-6214210B7178}" type="sibTrans" cxnId="{1CFA7B3B-53DC-454E-967E-D0EFC3CD2778}">
      <dgm:prSet/>
      <dgm:spPr/>
      <dgm:t>
        <a:bodyPr/>
        <a:lstStyle/>
        <a:p>
          <a:endParaRPr lang="zh-CN" altLang="en-US"/>
        </a:p>
      </dgm:t>
    </dgm:pt>
    <dgm:pt modelId="{7C9476CE-513D-41ED-8118-016C3FF48F8C}" type="parTrans" cxnId="{73F7582E-9EB3-40B1-985B-AABDF39ECB49}">
      <dgm:prSet/>
      <dgm:spPr/>
      <dgm:t>
        <a:bodyPr/>
        <a:lstStyle/>
        <a:p>
          <a:endParaRPr lang="zh-CN" altLang="en-US"/>
        </a:p>
      </dgm:t>
    </dgm:pt>
    <dgm:pt modelId="{5D31A72E-8318-4049-80C2-B2E1191B0D95}">
      <dgm:prSet phldrT="[文本]" custT="1"/>
      <dgm:spPr/>
      <dgm:t>
        <a:bodyPr/>
        <a:lstStyle/>
        <a:p>
          <a:r>
            <a:rPr lang="en-US" sz="2800" b="0" i="0" strike="noStrike" cap="none" spc="0" baseline="0" dirty="0">
              <a:solidFill>
                <a:srgbClr val="FFFFFF"/>
              </a:solidFill>
              <a:effectLst/>
              <a:latin typeface="Times New Roman"/>
              <a:ea typeface="Times New Roman"/>
              <a:cs typeface="Times New Roman"/>
            </a:rPr>
            <a:t>Healthcare</a:t>
          </a:r>
        </a:p>
      </dgm:t>
    </dgm:pt>
    <dgm:pt modelId="{B3478748-FE6B-4590-93A4-2700DEA8C7AF}" type="sibTrans" cxnId="{73F7582E-9EB3-40B1-985B-AABDF39ECB49}">
      <dgm:prSet/>
      <dgm:spPr/>
      <dgm:t>
        <a:bodyPr/>
        <a:lstStyle/>
        <a:p>
          <a:endParaRPr lang="zh-CN" altLang="en-US"/>
        </a:p>
      </dgm:t>
    </dgm:pt>
    <dgm:pt modelId="{193BF6FF-2D6F-4D90-BF75-DB1CF13249BA}" type="parTrans" cxnId="{B746E6D7-346A-4336-8EAC-E1FC7C37F347}">
      <dgm:prSet/>
      <dgm:spPr/>
      <dgm:t>
        <a:bodyPr/>
        <a:lstStyle/>
        <a:p>
          <a:endParaRPr lang="zh-CN" altLang="en-US"/>
        </a:p>
      </dgm:t>
    </dgm:pt>
    <dgm:pt modelId="{7CC8DF2A-328A-453E-B6E3-01127DAFFFD2}">
      <dgm:prSet phldrT="[文本]" custT="1"/>
      <dgm:spPr/>
      <dgm:t>
        <a:bodyPr/>
        <a:lstStyle/>
        <a:p>
          <a:r>
            <a:rPr lang="en-US" sz="2400" b="0" i="0" strike="noStrike" cap="none" spc="0" baseline="0" dirty="0">
              <a:solidFill>
                <a:srgbClr val="FFFFFF"/>
              </a:solidFill>
              <a:effectLst/>
              <a:latin typeface="Times New Roman"/>
              <a:ea typeface="Times New Roman"/>
              <a:cs typeface="Times New Roman"/>
            </a:rPr>
            <a:t>Transportation</a:t>
          </a:r>
        </a:p>
      </dgm:t>
    </dgm:pt>
    <dgm:pt modelId="{5178C873-13E0-44B6-BA48-25426D77C67F}" type="sibTrans" cxnId="{B746E6D7-346A-4336-8EAC-E1FC7C37F347}">
      <dgm:prSet/>
      <dgm:spPr/>
      <dgm:t>
        <a:bodyPr/>
        <a:lstStyle/>
        <a:p>
          <a:endParaRPr lang="zh-CN" altLang="en-US"/>
        </a:p>
      </dgm:t>
    </dgm:pt>
    <dgm:pt modelId="{8697A2BE-E0BA-4041-953D-C5E5C8E041E4}" type="parTrans" cxnId="{A7A01821-E684-42AE-B6A3-6F32652A5BC6}">
      <dgm:prSet/>
      <dgm:spPr/>
      <dgm:t>
        <a:bodyPr/>
        <a:lstStyle/>
        <a:p>
          <a:endParaRPr lang="zh-CN" altLang="en-US"/>
        </a:p>
      </dgm:t>
    </dgm:pt>
    <dgm:pt modelId="{FE5B42E7-C11F-4884-8BF6-9E90E660ACAB}">
      <dgm:prSet phldrT="[文本]" custT="1"/>
      <dgm:spPr/>
      <dgm:t>
        <a:bodyPr/>
        <a:lstStyle/>
        <a:p>
          <a:r>
            <a:rPr lang="en-US" sz="2800" b="0" i="0" strike="noStrike" cap="none" spc="0" baseline="0" dirty="0">
              <a:solidFill>
                <a:srgbClr val="FFFFFF"/>
              </a:solidFill>
              <a:effectLst/>
              <a:latin typeface="Times New Roman"/>
              <a:ea typeface="Times New Roman"/>
              <a:cs typeface="Times New Roman"/>
            </a:rPr>
            <a:t>Retail</a:t>
          </a:r>
        </a:p>
      </dgm:t>
    </dgm:pt>
    <dgm:pt modelId="{C81B60D8-B909-4F2B-871C-8A1BB6C82C9D}" type="sibTrans" cxnId="{A7A01821-E684-42AE-B6A3-6F32652A5BC6}">
      <dgm:prSet/>
      <dgm:spPr/>
      <dgm:t>
        <a:bodyPr/>
        <a:lstStyle/>
        <a:p>
          <a:endParaRPr lang="zh-CN" altLang="en-US"/>
        </a:p>
      </dgm:t>
    </dgm:pt>
    <dgm:pt modelId="{ACBFAD50-96B8-4E40-9455-107BDD0E6E30}" type="parTrans" cxnId="{F1719FC9-7C9F-4777-B060-175B4058CDBB}">
      <dgm:prSet/>
      <dgm:spPr/>
      <dgm:t>
        <a:bodyPr/>
        <a:lstStyle/>
        <a:p>
          <a:endParaRPr lang="zh-CN" altLang="en-US"/>
        </a:p>
      </dgm:t>
    </dgm:pt>
    <dgm:pt modelId="{FD2C4715-DFA0-4CEB-9F1F-073C040FC0E3}">
      <dgm:prSet phldrT="[文本]" custT="1"/>
      <dgm:spPr/>
      <dgm:t>
        <a:bodyPr/>
        <a:lstStyle/>
        <a:p>
          <a:r>
            <a:rPr lang="en-US" sz="2400" b="0" i="0" strike="noStrike" cap="none" spc="0" baseline="0" dirty="0">
              <a:solidFill>
                <a:srgbClr val="FFFFFF"/>
              </a:solidFill>
              <a:effectLst/>
              <a:latin typeface="Times New Roman"/>
              <a:ea typeface="Times New Roman"/>
              <a:cs typeface="Times New Roman"/>
            </a:rPr>
            <a:t>Manufacturing</a:t>
          </a:r>
        </a:p>
      </dgm:t>
    </dgm:pt>
    <dgm:pt modelId="{28AA8F79-C445-44CF-B26D-6B63ECD1A69C}" type="sibTrans" cxnId="{F1719FC9-7C9F-4777-B060-175B4058CDBB}">
      <dgm:prSet/>
      <dgm:spPr/>
      <dgm:t>
        <a:bodyPr/>
        <a:lstStyle/>
        <a:p>
          <a:endParaRPr lang="zh-CN" altLang="en-US"/>
        </a:p>
      </dgm:t>
    </dgm:pt>
    <dgm:pt modelId="{55EE8F27-19C6-412F-9212-9DEAD635A6A7}" type="pres">
      <dgm:prSet presAssocID="{8751614A-D611-492F-B5EB-F4A9C4B2AD76}" presName="diagram" presStyleCnt="0">
        <dgm:presLayoutVars>
          <dgm:dir/>
          <dgm:resizeHandles val="exact"/>
        </dgm:presLayoutVars>
      </dgm:prSet>
      <dgm:spPr/>
    </dgm:pt>
    <dgm:pt modelId="{A46D62DA-6B81-4773-8D05-6762BE696455}" type="pres">
      <dgm:prSet presAssocID="{F45EEC0B-CDFB-4E8B-9F5A-93D10448DD1A}" presName="node" presStyleLbl="node1" presStyleIdx="0" presStyleCnt="6">
        <dgm:presLayoutVars>
          <dgm:bulletEnabled val="1"/>
        </dgm:presLayoutVars>
      </dgm:prSet>
      <dgm:spPr/>
    </dgm:pt>
    <dgm:pt modelId="{C0A6803C-713E-4AC4-8992-556F6FA05379}" type="pres">
      <dgm:prSet presAssocID="{72337036-3F25-4CBB-9D0A-AA0BD8F2F4E6}" presName="sibTrans" presStyleCnt="0"/>
      <dgm:spPr/>
    </dgm:pt>
    <dgm:pt modelId="{B5672A29-EB3E-4DC8-AA32-607D9998DBDD}" type="pres">
      <dgm:prSet presAssocID="{E2258615-2B82-44FD-99C2-03FBAC943862}" presName="node" presStyleLbl="node1" presStyleIdx="1" presStyleCnt="6">
        <dgm:presLayoutVars>
          <dgm:bulletEnabled val="1"/>
        </dgm:presLayoutVars>
      </dgm:prSet>
      <dgm:spPr/>
    </dgm:pt>
    <dgm:pt modelId="{1E698F3B-085B-4992-94B8-B6A7EBD9AB17}" type="pres">
      <dgm:prSet presAssocID="{EEF41A21-B4D2-484D-B4E6-6214210B7178}" presName="sibTrans" presStyleCnt="0"/>
      <dgm:spPr/>
    </dgm:pt>
    <dgm:pt modelId="{41B377A4-DFB6-4A7A-9CE7-56137943708C}" type="pres">
      <dgm:prSet presAssocID="{5D31A72E-8318-4049-80C2-B2E1191B0D95}" presName="node" presStyleLbl="node1" presStyleIdx="2" presStyleCnt="6">
        <dgm:presLayoutVars>
          <dgm:bulletEnabled val="1"/>
        </dgm:presLayoutVars>
      </dgm:prSet>
      <dgm:spPr/>
    </dgm:pt>
    <dgm:pt modelId="{3F918337-70E4-469B-A543-D164573BE29A}" type="pres">
      <dgm:prSet presAssocID="{B3478748-FE6B-4590-93A4-2700DEA8C7AF}" presName="sibTrans" presStyleCnt="0"/>
      <dgm:spPr/>
    </dgm:pt>
    <dgm:pt modelId="{52F5C3D4-032A-4A64-BA6D-DB974A58D3B2}" type="pres">
      <dgm:prSet presAssocID="{7CC8DF2A-328A-453E-B6E3-01127DAFFFD2}" presName="node" presStyleLbl="node1" presStyleIdx="3" presStyleCnt="6">
        <dgm:presLayoutVars>
          <dgm:bulletEnabled val="1"/>
        </dgm:presLayoutVars>
      </dgm:prSet>
      <dgm:spPr/>
    </dgm:pt>
    <dgm:pt modelId="{164A235E-7784-4B4A-A38B-F82C2B1459A9}" type="pres">
      <dgm:prSet presAssocID="{5178C873-13E0-44B6-BA48-25426D77C67F}" presName="sibTrans" presStyleCnt="0"/>
      <dgm:spPr/>
    </dgm:pt>
    <dgm:pt modelId="{99F8F00D-F52D-4B39-A26A-9278C30D8900}" type="pres">
      <dgm:prSet presAssocID="{FE5B42E7-C11F-4884-8BF6-9E90E660ACAB}" presName="node" presStyleLbl="node1" presStyleIdx="4" presStyleCnt="6">
        <dgm:presLayoutVars>
          <dgm:bulletEnabled val="1"/>
        </dgm:presLayoutVars>
      </dgm:prSet>
      <dgm:spPr/>
    </dgm:pt>
    <dgm:pt modelId="{51290878-3E3A-4BAA-B05D-F7CFE5B7CBCF}" type="pres">
      <dgm:prSet presAssocID="{C81B60D8-B909-4F2B-871C-8A1BB6C82C9D}" presName="sibTrans" presStyleCnt="0"/>
      <dgm:spPr/>
    </dgm:pt>
    <dgm:pt modelId="{D2D94278-FC52-40BF-986C-3946CEFF1BE9}" type="pres">
      <dgm:prSet presAssocID="{FD2C4715-DFA0-4CEB-9F1F-073C040FC0E3}" presName="node" presStyleLbl="node1" presStyleIdx="5" presStyleCnt="6">
        <dgm:presLayoutVars>
          <dgm:bulletEnabled val="1"/>
        </dgm:presLayoutVars>
      </dgm:prSet>
      <dgm:spPr/>
    </dgm:pt>
  </dgm:ptLst>
  <dgm:cxnLst>
    <dgm:cxn modelId="{A7A01821-E684-42AE-B6A3-6F32652A5BC6}" srcId="{8751614A-D611-492F-B5EB-F4A9C4B2AD76}" destId="{FE5B42E7-C11F-4884-8BF6-9E90E660ACAB}" srcOrd="4" destOrd="0" parTransId="{8697A2BE-E0BA-4041-953D-C5E5C8E041E4}" sibTransId="{C81B60D8-B909-4F2B-871C-8A1BB6C82C9D}"/>
    <dgm:cxn modelId="{73F7582E-9EB3-40B1-985B-AABDF39ECB49}" srcId="{8751614A-D611-492F-B5EB-F4A9C4B2AD76}" destId="{5D31A72E-8318-4049-80C2-B2E1191B0D95}" srcOrd="2" destOrd="0" parTransId="{7C9476CE-513D-41ED-8118-016C3FF48F8C}" sibTransId="{B3478748-FE6B-4590-93A4-2700DEA8C7AF}"/>
    <dgm:cxn modelId="{47E10D36-49FD-4E11-9647-D41AFA9812D0}" type="presOf" srcId="{E2258615-2B82-44FD-99C2-03FBAC943862}" destId="{B5672A29-EB3E-4DC8-AA32-607D9998DBDD}" srcOrd="0" destOrd="0" presId="urn:microsoft.com/office/officeart/2005/8/layout/default"/>
    <dgm:cxn modelId="{1CFA7B3B-53DC-454E-967E-D0EFC3CD2778}" srcId="{8751614A-D611-492F-B5EB-F4A9C4B2AD76}" destId="{E2258615-2B82-44FD-99C2-03FBAC943862}" srcOrd="1" destOrd="0" parTransId="{8DBE8918-9A58-4F56-8970-E89FB0D22470}" sibTransId="{EEF41A21-B4D2-484D-B4E6-6214210B7178}"/>
    <dgm:cxn modelId="{6D3F1C6E-C96D-4F4C-AEBC-ECBDDB79947D}" type="presOf" srcId="{5D31A72E-8318-4049-80C2-B2E1191B0D95}" destId="{41B377A4-DFB6-4A7A-9CE7-56137943708C}" srcOrd="0" destOrd="0" presId="urn:microsoft.com/office/officeart/2005/8/layout/default"/>
    <dgm:cxn modelId="{681E568B-DBE0-4997-AD60-1723AC17D159}" type="presOf" srcId="{FE5B42E7-C11F-4884-8BF6-9E90E660ACAB}" destId="{99F8F00D-F52D-4B39-A26A-9278C30D8900}" srcOrd="0" destOrd="0" presId="urn:microsoft.com/office/officeart/2005/8/layout/default"/>
    <dgm:cxn modelId="{75FB6E8F-0837-484B-A579-90E96F891C49}" srcId="{8751614A-D611-492F-B5EB-F4A9C4B2AD76}" destId="{F45EEC0B-CDFB-4E8B-9F5A-93D10448DD1A}" srcOrd="0" destOrd="0" parTransId="{D5155836-4E21-475A-B901-B7154796E955}" sibTransId="{72337036-3F25-4CBB-9D0A-AA0BD8F2F4E6}"/>
    <dgm:cxn modelId="{149FE696-197B-4E48-8452-9DF0E9D65580}" type="presOf" srcId="{F45EEC0B-CDFB-4E8B-9F5A-93D10448DD1A}" destId="{A46D62DA-6B81-4773-8D05-6762BE696455}" srcOrd="0" destOrd="0" presId="urn:microsoft.com/office/officeart/2005/8/layout/default"/>
    <dgm:cxn modelId="{708960BC-9A73-4F2E-B8B3-8B0F2149265A}" type="presOf" srcId="{8751614A-D611-492F-B5EB-F4A9C4B2AD76}" destId="{55EE8F27-19C6-412F-9212-9DEAD635A6A7}" srcOrd="0" destOrd="0" presId="urn:microsoft.com/office/officeart/2005/8/layout/default"/>
    <dgm:cxn modelId="{F1719FC9-7C9F-4777-B060-175B4058CDBB}" srcId="{8751614A-D611-492F-B5EB-F4A9C4B2AD76}" destId="{FD2C4715-DFA0-4CEB-9F1F-073C040FC0E3}" srcOrd="5" destOrd="0" parTransId="{ACBFAD50-96B8-4E40-9455-107BDD0E6E30}" sibTransId="{28AA8F79-C445-44CF-B26D-6B63ECD1A69C}"/>
    <dgm:cxn modelId="{B746E6D7-346A-4336-8EAC-E1FC7C37F347}" srcId="{8751614A-D611-492F-B5EB-F4A9C4B2AD76}" destId="{7CC8DF2A-328A-453E-B6E3-01127DAFFFD2}" srcOrd="3" destOrd="0" parTransId="{193BF6FF-2D6F-4D90-BF75-DB1CF13249BA}" sibTransId="{5178C873-13E0-44B6-BA48-25426D77C67F}"/>
    <dgm:cxn modelId="{B57C33E6-B216-4B2E-840C-0DB638897F31}" type="presOf" srcId="{FD2C4715-DFA0-4CEB-9F1F-073C040FC0E3}" destId="{D2D94278-FC52-40BF-986C-3946CEFF1BE9}" srcOrd="0" destOrd="0" presId="urn:microsoft.com/office/officeart/2005/8/layout/default"/>
    <dgm:cxn modelId="{2891D6FA-9F7D-42E5-9626-9E06BC56D8A0}" type="presOf" srcId="{7CC8DF2A-328A-453E-B6E3-01127DAFFFD2}" destId="{52F5C3D4-032A-4A64-BA6D-DB974A58D3B2}" srcOrd="0" destOrd="0" presId="urn:microsoft.com/office/officeart/2005/8/layout/default"/>
    <dgm:cxn modelId="{5E776BA9-3115-4CFB-B728-0338D3112BCC}" type="presParOf" srcId="{55EE8F27-19C6-412F-9212-9DEAD635A6A7}" destId="{A46D62DA-6B81-4773-8D05-6762BE696455}" srcOrd="0" destOrd="0" presId="urn:microsoft.com/office/officeart/2005/8/layout/default"/>
    <dgm:cxn modelId="{4E0A536F-FCE0-4F7D-A167-CD07A90B9BAB}" type="presParOf" srcId="{55EE8F27-19C6-412F-9212-9DEAD635A6A7}" destId="{C0A6803C-713E-4AC4-8992-556F6FA05379}" srcOrd="1" destOrd="0" presId="urn:microsoft.com/office/officeart/2005/8/layout/default"/>
    <dgm:cxn modelId="{6BCAC704-C254-480F-88B1-55B76F3A7E42}" type="presParOf" srcId="{55EE8F27-19C6-412F-9212-9DEAD635A6A7}" destId="{B5672A29-EB3E-4DC8-AA32-607D9998DBDD}" srcOrd="2" destOrd="0" presId="urn:microsoft.com/office/officeart/2005/8/layout/default"/>
    <dgm:cxn modelId="{6CE6CDE7-28A9-4341-BDA6-CD44CCF18E33}" type="presParOf" srcId="{55EE8F27-19C6-412F-9212-9DEAD635A6A7}" destId="{1E698F3B-085B-4992-94B8-B6A7EBD9AB17}" srcOrd="3" destOrd="0" presId="urn:microsoft.com/office/officeart/2005/8/layout/default"/>
    <dgm:cxn modelId="{99DB4ED6-71B9-4710-8FC3-CEED5E31B3EE}" type="presParOf" srcId="{55EE8F27-19C6-412F-9212-9DEAD635A6A7}" destId="{41B377A4-DFB6-4A7A-9CE7-56137943708C}" srcOrd="4" destOrd="0" presId="urn:microsoft.com/office/officeart/2005/8/layout/default"/>
    <dgm:cxn modelId="{F52F628E-FA69-42B6-B2AC-E0682547CBD2}" type="presParOf" srcId="{55EE8F27-19C6-412F-9212-9DEAD635A6A7}" destId="{3F918337-70E4-469B-A543-D164573BE29A}" srcOrd="5" destOrd="0" presId="urn:microsoft.com/office/officeart/2005/8/layout/default"/>
    <dgm:cxn modelId="{5B91E691-DD5C-4166-A210-66F494C61F0D}" type="presParOf" srcId="{55EE8F27-19C6-412F-9212-9DEAD635A6A7}" destId="{52F5C3D4-032A-4A64-BA6D-DB974A58D3B2}" srcOrd="6" destOrd="0" presId="urn:microsoft.com/office/officeart/2005/8/layout/default"/>
    <dgm:cxn modelId="{4DF259CD-D86D-4C06-83FF-4EF5E0003EB9}" type="presParOf" srcId="{55EE8F27-19C6-412F-9212-9DEAD635A6A7}" destId="{164A235E-7784-4B4A-A38B-F82C2B1459A9}" srcOrd="7" destOrd="0" presId="urn:microsoft.com/office/officeart/2005/8/layout/default"/>
    <dgm:cxn modelId="{18016DBC-D49C-4DDD-9EEB-598B06E44EC9}" type="presParOf" srcId="{55EE8F27-19C6-412F-9212-9DEAD635A6A7}" destId="{99F8F00D-F52D-4B39-A26A-9278C30D8900}" srcOrd="8" destOrd="0" presId="urn:microsoft.com/office/officeart/2005/8/layout/default"/>
    <dgm:cxn modelId="{8F63F9A6-81FA-4FC3-9923-237CD594002A}" type="presParOf" srcId="{55EE8F27-19C6-412F-9212-9DEAD635A6A7}" destId="{51290878-3E3A-4BAA-B05D-F7CFE5B7CBCF}" srcOrd="9" destOrd="0" presId="urn:microsoft.com/office/officeart/2005/8/layout/default"/>
    <dgm:cxn modelId="{1805C2F7-4BEE-44C2-AD0A-2F1D86FBE6BF}" type="presParOf" srcId="{55EE8F27-19C6-412F-9212-9DEAD635A6A7}" destId="{D2D94278-FC52-40BF-986C-3946CEFF1BE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759E6F40-98D0-4DB7-82BC-84707AA759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FD1BEA4-0778-4419-B7A0-CB7809D83FB9}" type="parTrans" cxnId="{2383547F-BECC-49EC-A7D3-14FB58544F4F}">
      <dgm:prSet/>
      <dgm:spPr/>
      <dgm:t>
        <a:bodyPr/>
        <a:lstStyle/>
        <a:p>
          <a:endParaRPr lang="zh-CN" altLang="en-US"/>
        </a:p>
      </dgm:t>
    </dgm:pt>
    <dgm:pt modelId="{962FD088-B03A-4C1E-B49D-FA60CE613CDF}">
      <dgm:prSet phldrT="[文本]" custT="1"/>
      <dgm:spPr/>
      <dgm:t>
        <a:bodyPr/>
        <a:lstStyle/>
        <a:p>
          <a:r>
            <a:rPr lang="en-US" sz="1500" b="0" i="0" strike="noStrike" cap="none" spc="0" baseline="0">
              <a:solidFill>
                <a:srgbClr val="FFFFFF"/>
              </a:solidFill>
              <a:effectLst/>
              <a:latin typeface="Times New Roman"/>
              <a:ea typeface="Times New Roman"/>
              <a:cs typeface="Times New Roman"/>
            </a:rPr>
            <a:t>Network migration</a:t>
          </a:r>
        </a:p>
      </dgm:t>
    </dgm:pt>
    <dgm:pt modelId="{225A3776-6332-45E4-9C9A-DB48A7024B8C}" type="parTrans" cxnId="{8CE308D1-9069-4C30-ACF2-D43AC9C9931C}">
      <dgm:prSet/>
      <dgm:spPr/>
      <dgm:t>
        <a:bodyPr/>
        <a:lstStyle/>
        <a:p>
          <a:endParaRPr lang="zh-CN" altLang="en-US"/>
        </a:p>
      </dgm:t>
    </dgm:pt>
    <dgm:pt modelId="{F3E7A2F4-411E-4F60-8D14-44986D53DB06}">
      <dgm:prSet phldrT="[文本]" custT="1"/>
      <dgm:spPr/>
      <dgm:t>
        <a:bodyPr/>
        <a:lstStyle/>
        <a:p>
          <a:r>
            <a:rPr lang="en-US" sz="1500" b="0" i="0" strike="noStrike" cap="none" spc="0" baseline="0">
              <a:solidFill>
                <a:srgbClr val="000000"/>
              </a:solidFill>
              <a:effectLst/>
              <a:latin typeface="Times New Roman"/>
              <a:ea typeface="Times New Roman"/>
              <a:cs typeface="Times New Roman"/>
            </a:rPr>
            <a:t>VPN</a:t>
          </a:r>
          <a:endParaRPr lang="zh-CN" altLang="en-US"/>
        </a:p>
      </dgm:t>
    </dgm:pt>
    <dgm:pt modelId="{FC8427FD-57C2-4349-AD8E-975F8EAEEE31}" type="sibTrans" cxnId="{8CE308D1-9069-4C30-ACF2-D43AC9C9931C}">
      <dgm:prSet/>
      <dgm:spPr/>
      <dgm:t>
        <a:bodyPr/>
        <a:lstStyle/>
        <a:p>
          <a:endParaRPr lang="zh-CN" altLang="en-US"/>
        </a:p>
      </dgm:t>
    </dgm:pt>
    <dgm:pt modelId="{E25F04BE-C06F-4A33-999D-F455CA905E09}" type="parTrans" cxnId="{7525CC50-13B8-427C-87E3-81FB97E93BC1}">
      <dgm:prSet/>
      <dgm:spPr/>
      <dgm:t>
        <a:bodyPr/>
        <a:lstStyle/>
        <a:p>
          <a:endParaRPr lang="zh-CN" altLang="en-US"/>
        </a:p>
      </dgm:t>
    </dgm:pt>
    <dgm:pt modelId="{787138A6-40F3-41D3-B3E5-9D2F0832F162}">
      <dgm:prSet phldrT="[文本]" custT="1"/>
      <dgm:spPr/>
      <dgm:t>
        <a:bodyPr/>
        <a:lstStyle/>
        <a:p>
          <a:r>
            <a:rPr lang="en-US" sz="1500" b="0" i="0" strike="noStrike" cap="none" spc="0" baseline="0">
              <a:solidFill>
                <a:srgbClr val="000000"/>
              </a:solidFill>
              <a:effectLst/>
              <a:latin typeface="Times New Roman"/>
              <a:ea typeface="Times New Roman"/>
              <a:cs typeface="Times New Roman"/>
            </a:rPr>
            <a:t>Direct Connect</a:t>
          </a:r>
        </a:p>
      </dgm:t>
    </dgm:pt>
    <dgm:pt modelId="{FDFB17D0-9117-41A4-82DB-6C65DD93FFE5}" type="sibTrans" cxnId="{7525CC50-13B8-427C-87E3-81FB97E93BC1}">
      <dgm:prSet/>
      <dgm:spPr/>
      <dgm:t>
        <a:bodyPr/>
        <a:lstStyle/>
        <a:p>
          <a:endParaRPr lang="zh-CN" altLang="en-US"/>
        </a:p>
      </dgm:t>
    </dgm:pt>
    <dgm:pt modelId="{02E56242-F4A3-4C05-A379-98A1DFBDD63C}" type="sibTrans" cxnId="{2383547F-BECC-49EC-A7D3-14FB58544F4F}">
      <dgm:prSet/>
      <dgm:spPr/>
      <dgm:t>
        <a:bodyPr/>
        <a:lstStyle/>
        <a:p>
          <a:endParaRPr lang="zh-CN" altLang="en-US"/>
        </a:p>
      </dgm:t>
    </dgm:pt>
    <dgm:pt modelId="{B31C01A8-FCBE-4FAB-9127-4904D42D87DA}" type="parTrans" cxnId="{B9369EE8-7DC9-44C5-8305-EDBD274EE0C3}">
      <dgm:prSet/>
      <dgm:spPr/>
      <dgm:t>
        <a:bodyPr/>
        <a:lstStyle/>
        <a:p>
          <a:endParaRPr lang="zh-CN" altLang="en-US"/>
        </a:p>
      </dgm:t>
    </dgm:pt>
    <dgm:pt modelId="{CE29DC05-5D55-4533-B3B5-C2A4A12932C3}">
      <dgm:prSet phldrT="[文本]" custT="1"/>
      <dgm:spPr/>
      <dgm:t>
        <a:bodyPr/>
        <a:lstStyle/>
        <a:p>
          <a:r>
            <a:rPr lang="en-US" sz="1500" b="0" i="0" strike="noStrike" cap="none" spc="0" baseline="0">
              <a:solidFill>
                <a:srgbClr val="FFFFFF"/>
              </a:solidFill>
              <a:effectLst/>
              <a:latin typeface="Times New Roman"/>
              <a:ea typeface="Times New Roman"/>
              <a:cs typeface="Times New Roman"/>
            </a:rPr>
            <a:t>File migration</a:t>
          </a:r>
        </a:p>
      </dgm:t>
    </dgm:pt>
    <dgm:pt modelId="{2B9B4D86-C066-4A0E-94F5-C9613464358D}" type="parTrans" cxnId="{E7B27FD1-24CA-4373-9462-7149A894813D}">
      <dgm:prSet/>
      <dgm:spPr/>
      <dgm:t>
        <a:bodyPr/>
        <a:lstStyle/>
        <a:p>
          <a:endParaRPr lang="zh-CN" altLang="en-US"/>
        </a:p>
      </dgm:t>
    </dgm:pt>
    <dgm:pt modelId="{9435FBC9-73AF-4501-80BF-41D00A923411}">
      <dgm:prSet phldrT="[文本]" custT="1"/>
      <dgm:spPr/>
      <dgm:t>
        <a:bodyPr/>
        <a:lstStyle/>
        <a:p>
          <a:r>
            <a:rPr lang="en-US" sz="1500" b="0" i="0" strike="noStrike" cap="none" spc="0" baseline="0">
              <a:solidFill>
                <a:srgbClr val="000000"/>
              </a:solidFill>
              <a:effectLst/>
              <a:latin typeface="Times New Roman"/>
              <a:ea typeface="Times New Roman"/>
              <a:cs typeface="Times New Roman"/>
            </a:rPr>
            <a:t>COS online migration</a:t>
          </a:r>
        </a:p>
      </dgm:t>
    </dgm:pt>
    <dgm:pt modelId="{F3D55B2D-EE81-4D81-80F0-8E73AD804F9D}" type="sibTrans" cxnId="{E7B27FD1-24CA-4373-9462-7149A894813D}">
      <dgm:prSet/>
      <dgm:spPr/>
      <dgm:t>
        <a:bodyPr/>
        <a:lstStyle/>
        <a:p>
          <a:endParaRPr lang="zh-CN" altLang="en-US"/>
        </a:p>
      </dgm:t>
    </dgm:pt>
    <dgm:pt modelId="{E9E3B249-B756-4154-9D68-195C447E7E5F}" type="parTrans" cxnId="{14FE53C1-3415-4470-A077-F0B9F460EEA4}">
      <dgm:prSet/>
      <dgm:spPr/>
      <dgm:t>
        <a:bodyPr/>
        <a:lstStyle/>
        <a:p>
          <a:endParaRPr lang="zh-CN" altLang="en-US"/>
        </a:p>
      </dgm:t>
    </dgm:pt>
    <dgm:pt modelId="{8BB9ADCE-4B2F-4913-8011-4347E439CA17}">
      <dgm:prSet phldrT="[文本]" custT="1"/>
      <dgm:spPr/>
      <dgm:t>
        <a:bodyPr/>
        <a:lstStyle/>
        <a:p>
          <a:r>
            <a:rPr lang="en-US" sz="1500" b="0" i="0" strike="noStrike" cap="none" spc="0" baseline="0">
              <a:solidFill>
                <a:srgbClr val="000000"/>
              </a:solidFill>
              <a:effectLst/>
              <a:latin typeface="Times New Roman"/>
              <a:ea typeface="Times New Roman"/>
              <a:cs typeface="Times New Roman"/>
            </a:rPr>
            <a:t>CDM offline migration</a:t>
          </a:r>
        </a:p>
      </dgm:t>
    </dgm:pt>
    <dgm:pt modelId="{E5E0FA0C-48C5-4ABC-9C41-6F3F7C7C2F89}" type="sibTrans" cxnId="{14FE53C1-3415-4470-A077-F0B9F460EEA4}">
      <dgm:prSet/>
      <dgm:spPr/>
      <dgm:t>
        <a:bodyPr/>
        <a:lstStyle/>
        <a:p>
          <a:endParaRPr lang="zh-CN" altLang="en-US"/>
        </a:p>
      </dgm:t>
    </dgm:pt>
    <dgm:pt modelId="{575F9605-ADC0-45EC-8862-BBB92AEBEFD1}" type="parTrans" cxnId="{1BD9F203-8AAF-4F5A-BC34-3227BE63EF49}">
      <dgm:prSet/>
      <dgm:spPr/>
      <dgm:t>
        <a:bodyPr/>
        <a:lstStyle/>
        <a:p>
          <a:endParaRPr lang="zh-CN" altLang="en-US"/>
        </a:p>
      </dgm:t>
    </dgm:pt>
    <dgm:pt modelId="{C2EEB169-DC3D-48B6-A821-980D54716EF9}">
      <dgm:prSet phldrT="[文本]" custT="1"/>
      <dgm:spPr/>
      <dgm:t>
        <a:bodyPr/>
        <a:lstStyle/>
        <a:p>
          <a:r>
            <a:rPr lang="en-US" sz="1500" b="0" i="0" strike="noStrike" cap="none" spc="0" baseline="0">
              <a:solidFill>
                <a:srgbClr val="000000"/>
              </a:solidFill>
              <a:effectLst/>
              <a:latin typeface="Times New Roman"/>
              <a:ea typeface="Times New Roman"/>
              <a:cs typeface="Times New Roman"/>
            </a:rPr>
            <a:t>MSP</a:t>
          </a:r>
        </a:p>
      </dgm:t>
    </dgm:pt>
    <dgm:pt modelId="{347EE5CD-EF51-48FE-829A-EF6801236A2C}" type="sibTrans" cxnId="{1BD9F203-8AAF-4F5A-BC34-3227BE63EF49}">
      <dgm:prSet/>
      <dgm:spPr/>
      <dgm:t>
        <a:bodyPr/>
        <a:lstStyle/>
        <a:p>
          <a:endParaRPr lang="zh-CN" altLang="en-US"/>
        </a:p>
      </dgm:t>
    </dgm:pt>
    <dgm:pt modelId="{0A3939CF-7B9B-4718-A33C-BBC4EA3B9B10}" type="sibTrans" cxnId="{B9369EE8-7DC9-44C5-8305-EDBD274EE0C3}">
      <dgm:prSet/>
      <dgm:spPr/>
      <dgm:t>
        <a:bodyPr/>
        <a:lstStyle/>
        <a:p>
          <a:endParaRPr lang="zh-CN" altLang="en-US"/>
        </a:p>
      </dgm:t>
    </dgm:pt>
    <dgm:pt modelId="{C517564B-073E-4F95-86D8-4D37C6D49C06}" type="parTrans" cxnId="{6608BFDC-7E70-470E-B799-B2B8ED9B20FC}">
      <dgm:prSet/>
      <dgm:spPr/>
      <dgm:t>
        <a:bodyPr/>
        <a:lstStyle/>
        <a:p>
          <a:endParaRPr lang="zh-CN" altLang="en-US"/>
        </a:p>
      </dgm:t>
    </dgm:pt>
    <dgm:pt modelId="{F886774B-20E8-4046-8F6D-D9AC2122BBC4}">
      <dgm:prSet phldrT="[文本]" custT="1"/>
      <dgm:spPr/>
      <dgm:t>
        <a:bodyPr/>
        <a:lstStyle/>
        <a:p>
          <a:r>
            <a:rPr lang="en-US" sz="1500" b="0" i="0" strike="noStrike" cap="none" spc="0" baseline="0">
              <a:solidFill>
                <a:srgbClr val="FFFFFF"/>
              </a:solidFill>
              <a:effectLst/>
              <a:latin typeface="Times New Roman"/>
              <a:ea typeface="Times New Roman"/>
              <a:cs typeface="Times New Roman"/>
            </a:rPr>
            <a:t>Server migration</a:t>
          </a:r>
        </a:p>
      </dgm:t>
    </dgm:pt>
    <dgm:pt modelId="{5D5A693D-4141-4D96-BF85-A7BF214010F5}" type="parTrans" cxnId="{8E092B4C-75F2-4B11-952D-C38CA290D82B}">
      <dgm:prSet/>
      <dgm:spPr/>
      <dgm:t>
        <a:bodyPr/>
        <a:lstStyle/>
        <a:p>
          <a:endParaRPr lang="zh-CN" altLang="en-US"/>
        </a:p>
      </dgm:t>
    </dgm:pt>
    <dgm:pt modelId="{4F78461A-C194-409E-95BD-C295249C4806}">
      <dgm:prSet phldrT="[文本]" custT="1"/>
      <dgm:spPr/>
      <dgm:t>
        <a:bodyPr/>
        <a:lstStyle/>
        <a:p>
          <a:r>
            <a:rPr lang="en-US" sz="1500" b="0" i="0" strike="noStrike" cap="none" spc="0" baseline="0">
              <a:solidFill>
                <a:srgbClr val="000000"/>
              </a:solidFill>
              <a:effectLst/>
              <a:latin typeface="Times New Roman"/>
              <a:ea typeface="Times New Roman"/>
              <a:cs typeface="Times New Roman"/>
            </a:rPr>
            <a:t>Image migration</a:t>
          </a:r>
        </a:p>
      </dgm:t>
    </dgm:pt>
    <dgm:pt modelId="{433998F3-F244-4C06-9678-0540C2601B04}" type="sibTrans" cxnId="{8E092B4C-75F2-4B11-952D-C38CA290D82B}">
      <dgm:prSet/>
      <dgm:spPr/>
      <dgm:t>
        <a:bodyPr/>
        <a:lstStyle/>
        <a:p>
          <a:endParaRPr lang="zh-CN" altLang="en-US"/>
        </a:p>
      </dgm:t>
    </dgm:pt>
    <dgm:pt modelId="{AE82B12F-65ED-4321-8574-C42A91D1689E}" type="parTrans" cxnId="{A643B475-EAAC-4010-AE4F-E98CCA09FED6}">
      <dgm:prSet/>
      <dgm:spPr/>
      <dgm:t>
        <a:bodyPr/>
        <a:lstStyle/>
        <a:p>
          <a:endParaRPr lang="zh-CN" altLang="en-US"/>
        </a:p>
      </dgm:t>
    </dgm:pt>
    <dgm:pt modelId="{B845A15F-E847-4337-AF22-3DC099561DE5}">
      <dgm:prSet phldrT="[文本]" custT="1"/>
      <dgm:spPr/>
      <dgm:t>
        <a:bodyPr/>
        <a:lstStyle/>
        <a:p>
          <a:r>
            <a:rPr lang="en-US" sz="1500" b="0" i="0" strike="noStrike" cap="none" spc="0" baseline="0">
              <a:solidFill>
                <a:srgbClr val="000000"/>
              </a:solidFill>
              <a:effectLst/>
              <a:latin typeface="Times New Roman"/>
              <a:ea typeface="Times New Roman"/>
              <a:cs typeface="Times New Roman"/>
            </a:rPr>
            <a:t>Clone migration</a:t>
          </a:r>
        </a:p>
      </dgm:t>
    </dgm:pt>
    <dgm:pt modelId="{6383CECA-66D8-420A-8CA9-978F39F0B1A2}" type="sibTrans" cxnId="{A643B475-EAAC-4010-AE4F-E98CCA09FED6}">
      <dgm:prSet/>
      <dgm:spPr/>
      <dgm:t>
        <a:bodyPr/>
        <a:lstStyle/>
        <a:p>
          <a:endParaRPr lang="zh-CN" altLang="en-US"/>
        </a:p>
      </dgm:t>
    </dgm:pt>
    <dgm:pt modelId="{A0DE45EA-9D83-4570-A1E1-0CFA274E6E9E}" type="parTrans" cxnId="{63DA4269-51F6-4CA0-8778-E9459E338195}">
      <dgm:prSet/>
      <dgm:spPr/>
      <dgm:t>
        <a:bodyPr/>
        <a:lstStyle/>
        <a:p>
          <a:endParaRPr lang="zh-CN" altLang="en-US"/>
        </a:p>
      </dgm:t>
    </dgm:pt>
    <dgm:pt modelId="{0B4DE291-D021-4652-99A2-F2665EC4C0FC}">
      <dgm:prSet phldrT="[文本]" custT="1"/>
      <dgm:spPr/>
      <dgm:t>
        <a:bodyPr/>
        <a:lstStyle/>
        <a:p>
          <a:r>
            <a:rPr lang="en-US" sz="1500" b="0" i="0" strike="noStrike" cap="none" spc="0" baseline="0">
              <a:solidFill>
                <a:srgbClr val="000000"/>
              </a:solidFill>
              <a:effectLst/>
              <a:latin typeface="Times New Roman"/>
              <a:ea typeface="Times New Roman"/>
              <a:cs typeface="Times New Roman"/>
            </a:rPr>
            <a:t>Manual deployment migration</a:t>
          </a:r>
        </a:p>
      </dgm:t>
    </dgm:pt>
    <dgm:pt modelId="{CF6C73E4-E943-494C-87C2-2A761489F881}" type="sibTrans" cxnId="{63DA4269-51F6-4CA0-8778-E9459E338195}">
      <dgm:prSet/>
      <dgm:spPr/>
      <dgm:t>
        <a:bodyPr/>
        <a:lstStyle/>
        <a:p>
          <a:endParaRPr lang="zh-CN" altLang="en-US"/>
        </a:p>
      </dgm:t>
    </dgm:pt>
    <dgm:pt modelId="{26570C61-0A4C-44DB-9D82-B57313FD75A2}" type="sibTrans" cxnId="{6608BFDC-7E70-470E-B799-B2B8ED9B20FC}">
      <dgm:prSet/>
      <dgm:spPr/>
      <dgm:t>
        <a:bodyPr/>
        <a:lstStyle/>
        <a:p>
          <a:endParaRPr lang="zh-CN" altLang="en-US"/>
        </a:p>
      </dgm:t>
    </dgm:pt>
    <dgm:pt modelId="{24E3E366-22B1-42E4-8547-DA979CEDB3DA}" type="parTrans" cxnId="{69E78EC3-DD62-441A-BCC6-86C33A023400}">
      <dgm:prSet/>
      <dgm:spPr/>
      <dgm:t>
        <a:bodyPr/>
        <a:lstStyle/>
        <a:p>
          <a:endParaRPr lang="zh-CN" altLang="en-US"/>
        </a:p>
      </dgm:t>
    </dgm:pt>
    <dgm:pt modelId="{951678C9-CF28-4BA7-BB90-471FFD9B2ED1}">
      <dgm:prSet phldrT="[文本]" custT="1"/>
      <dgm:spPr/>
      <dgm:t>
        <a:bodyPr/>
        <a:lstStyle/>
        <a:p>
          <a:r>
            <a:rPr lang="en-US" sz="1500" b="0" i="0" strike="noStrike" cap="none" spc="0" baseline="0">
              <a:solidFill>
                <a:srgbClr val="FFFFFF"/>
              </a:solidFill>
              <a:effectLst/>
              <a:latin typeface="Times New Roman"/>
              <a:ea typeface="Times New Roman"/>
              <a:cs typeface="Times New Roman"/>
            </a:rPr>
            <a:t>Database migration</a:t>
          </a:r>
        </a:p>
      </dgm:t>
    </dgm:pt>
    <dgm:pt modelId="{3ECE4D81-EE35-46AC-BD6F-A496523FDC95}" type="parTrans" cxnId="{FFB18574-E215-4D58-9206-565FED45E8BB}">
      <dgm:prSet/>
      <dgm:spPr/>
      <dgm:t>
        <a:bodyPr/>
        <a:lstStyle/>
        <a:p>
          <a:endParaRPr lang="zh-CN" altLang="en-US"/>
        </a:p>
      </dgm:t>
    </dgm:pt>
    <dgm:pt modelId="{C07AF6B3-3F20-42D2-B0EF-95874F1609A1}">
      <dgm:prSet phldrT="[文本]" custT="1"/>
      <dgm:spPr/>
      <dgm:t>
        <a:bodyPr/>
        <a:lstStyle/>
        <a:p>
          <a:r>
            <a:rPr lang="en-US" sz="1500" b="0" i="0" strike="noStrike" cap="none" spc="0" baseline="0">
              <a:solidFill>
                <a:srgbClr val="000000"/>
              </a:solidFill>
              <a:effectLst/>
              <a:latin typeface="Times New Roman"/>
              <a:ea typeface="Times New Roman"/>
              <a:cs typeface="Times New Roman"/>
            </a:rPr>
            <a:t>DTS</a:t>
          </a:r>
        </a:p>
      </dgm:t>
    </dgm:pt>
    <dgm:pt modelId="{B6B7551A-80FF-4742-86BF-C46CC0071282}" type="sibTrans" cxnId="{FFB18574-E215-4D58-9206-565FED45E8BB}">
      <dgm:prSet/>
      <dgm:spPr/>
      <dgm:t>
        <a:bodyPr/>
        <a:lstStyle/>
        <a:p>
          <a:endParaRPr lang="zh-CN" altLang="en-US"/>
        </a:p>
      </dgm:t>
    </dgm:pt>
    <dgm:pt modelId="{2B3EEA87-921F-4EEA-9556-303BF6571169}" type="parTrans" cxnId="{B59A5925-DE49-42C4-8162-0C3CAAC32910}">
      <dgm:prSet/>
      <dgm:spPr/>
      <dgm:t>
        <a:bodyPr/>
        <a:lstStyle/>
        <a:p>
          <a:endParaRPr lang="zh-CN" altLang="en-US"/>
        </a:p>
      </dgm:t>
    </dgm:pt>
    <dgm:pt modelId="{BA7AF3B3-2654-4394-B4C5-D8D827D68B4E}">
      <dgm:prSet phldrT="[文本]" custT="1"/>
      <dgm:spPr/>
      <dgm:t>
        <a:bodyPr/>
        <a:lstStyle/>
        <a:p>
          <a:r>
            <a:rPr lang="en-US" sz="1500" b="0" i="0" strike="noStrike" cap="none" spc="0" baseline="0">
              <a:solidFill>
                <a:srgbClr val="000000"/>
              </a:solidFill>
              <a:effectLst/>
              <a:latin typeface="Times New Roman"/>
              <a:ea typeface="Times New Roman"/>
              <a:cs typeface="Times New Roman"/>
            </a:rPr>
            <a:t>MSP</a:t>
          </a:r>
        </a:p>
      </dgm:t>
    </dgm:pt>
    <dgm:pt modelId="{9283FE95-2628-4E26-B623-FF0F0C2A0746}" type="sibTrans" cxnId="{B59A5925-DE49-42C4-8162-0C3CAAC32910}">
      <dgm:prSet/>
      <dgm:spPr/>
      <dgm:t>
        <a:bodyPr/>
        <a:lstStyle/>
        <a:p>
          <a:endParaRPr lang="zh-CN" altLang="en-US"/>
        </a:p>
      </dgm:t>
    </dgm:pt>
    <dgm:pt modelId="{74B854D6-FCDD-4275-9CE0-F5F0635E3C54}" type="sibTrans" cxnId="{69E78EC3-DD62-441A-BCC6-86C33A023400}">
      <dgm:prSet/>
      <dgm:spPr/>
      <dgm:t>
        <a:bodyPr/>
        <a:lstStyle/>
        <a:p>
          <a:endParaRPr lang="zh-CN" altLang="en-US"/>
        </a:p>
      </dgm:t>
    </dgm:pt>
    <dgm:pt modelId="{03AAA0C5-25C8-45DE-A3AD-A106E0F8E036}" type="parTrans" cxnId="{22D354C7-544F-4722-BCB9-F6DE1CC25792}">
      <dgm:prSet/>
      <dgm:spPr/>
      <dgm:t>
        <a:bodyPr/>
        <a:lstStyle/>
        <a:p>
          <a:endParaRPr lang="zh-CN" altLang="en-US"/>
        </a:p>
      </dgm:t>
    </dgm:pt>
    <dgm:pt modelId="{E13E3EBC-9F94-4F3D-BBA4-439085823ECE}">
      <dgm:prSet phldrT="[文本]" custT="1"/>
      <dgm:spPr/>
      <dgm:t>
        <a:bodyPr/>
        <a:lstStyle/>
        <a:p>
          <a:r>
            <a:rPr lang="en-US" sz="1500" b="0" i="0" strike="noStrike" cap="none" spc="0" baseline="0">
              <a:solidFill>
                <a:srgbClr val="FFFFFF"/>
              </a:solidFill>
              <a:effectLst/>
              <a:latin typeface="Times New Roman"/>
              <a:ea typeface="Times New Roman"/>
              <a:cs typeface="Times New Roman"/>
            </a:rPr>
            <a:t>Big data migration</a:t>
          </a:r>
        </a:p>
      </dgm:t>
    </dgm:pt>
    <dgm:pt modelId="{F557B86F-7C29-4966-9E7A-E0401781ACF1}" type="parTrans" cxnId="{E6DA7D1F-9838-4388-B8EE-390597C7FE0C}">
      <dgm:prSet/>
      <dgm:spPr/>
      <dgm:t>
        <a:bodyPr/>
        <a:lstStyle/>
        <a:p>
          <a:endParaRPr lang="zh-CN" altLang="en-US"/>
        </a:p>
      </dgm:t>
    </dgm:pt>
    <dgm:pt modelId="{125D0AFE-E39A-41E6-8A59-260A063D28DE}">
      <dgm:prSet phldrT="[文本]" custT="1"/>
      <dgm:spPr/>
      <dgm:t>
        <a:bodyPr/>
        <a:lstStyle/>
        <a:p>
          <a:r>
            <a:rPr lang="en-US" sz="1500" b="0" i="0" strike="noStrike" cap="none" spc="0" baseline="0">
              <a:solidFill>
                <a:srgbClr val="000000"/>
              </a:solidFill>
              <a:effectLst/>
              <a:latin typeface="Times New Roman"/>
              <a:ea typeface="Times New Roman"/>
              <a:cs typeface="Times New Roman"/>
            </a:rPr>
            <a:t>HDFS_TO_COS</a:t>
          </a:r>
          <a:endParaRPr lang="zh-CN" altLang="en-US"/>
        </a:p>
      </dgm:t>
    </dgm:pt>
    <dgm:pt modelId="{131747DD-B0BF-43CA-B93C-CDE682659795}" type="sibTrans" cxnId="{E6DA7D1F-9838-4388-B8EE-390597C7FE0C}">
      <dgm:prSet/>
      <dgm:spPr/>
      <dgm:t>
        <a:bodyPr/>
        <a:lstStyle/>
        <a:p>
          <a:endParaRPr lang="zh-CN" altLang="en-US"/>
        </a:p>
      </dgm:t>
    </dgm:pt>
    <dgm:pt modelId="{999687F3-B377-4353-A3BB-FE0F719CEA99}" type="parTrans" cxnId="{736352A4-2BDD-4591-AD83-D5B6ED47A83E}">
      <dgm:prSet/>
      <dgm:spPr/>
      <dgm:t>
        <a:bodyPr/>
        <a:lstStyle/>
        <a:p>
          <a:endParaRPr lang="zh-CN" altLang="en-US"/>
        </a:p>
      </dgm:t>
    </dgm:pt>
    <dgm:pt modelId="{D87CE59F-3851-401E-9E63-2B144AB969C8}">
      <dgm:prSet phldrT="[文本]" custT="1"/>
      <dgm:spPr/>
      <dgm:t>
        <a:bodyPr/>
        <a:lstStyle/>
        <a:p>
          <a:r>
            <a:rPr lang="en-US" sz="1500" b="0" i="0" strike="noStrike" cap="none" spc="0" baseline="0">
              <a:solidFill>
                <a:srgbClr val="000000"/>
              </a:solidFill>
              <a:effectLst/>
              <a:latin typeface="Times New Roman"/>
              <a:ea typeface="Times New Roman"/>
              <a:cs typeface="Times New Roman"/>
            </a:rPr>
            <a:t>MSP</a:t>
          </a:r>
        </a:p>
      </dgm:t>
    </dgm:pt>
    <dgm:pt modelId="{F8B9FAD7-FFD5-46E7-AC83-FFF09D0ABB9C}" type="sibTrans" cxnId="{736352A4-2BDD-4591-AD83-D5B6ED47A83E}">
      <dgm:prSet/>
      <dgm:spPr/>
      <dgm:t>
        <a:bodyPr/>
        <a:lstStyle/>
        <a:p>
          <a:endParaRPr lang="zh-CN" altLang="en-US"/>
        </a:p>
      </dgm:t>
    </dgm:pt>
    <dgm:pt modelId="{191ABDBF-83FC-45A6-A7AC-7938FD49EA18}" type="sibTrans" cxnId="{22D354C7-544F-4722-BCB9-F6DE1CC25792}">
      <dgm:prSet/>
      <dgm:spPr/>
      <dgm:t>
        <a:bodyPr/>
        <a:lstStyle/>
        <a:p>
          <a:endParaRPr lang="zh-CN" altLang="en-US"/>
        </a:p>
      </dgm:t>
    </dgm:pt>
    <dgm:pt modelId="{6F265685-F069-4A87-95F6-44C29147A31B}" type="pres">
      <dgm:prSet presAssocID="{759E6F40-98D0-4DB7-82BC-84707AA75914}" presName="Name0" presStyleCnt="0">
        <dgm:presLayoutVars>
          <dgm:dir/>
          <dgm:animLvl val="lvl"/>
          <dgm:resizeHandles val="exact"/>
        </dgm:presLayoutVars>
      </dgm:prSet>
      <dgm:spPr/>
    </dgm:pt>
    <dgm:pt modelId="{DD5F2FF5-6744-4DC6-8B7F-6860C3F7A318}" type="pres">
      <dgm:prSet presAssocID="{962FD088-B03A-4C1E-B49D-FA60CE613CDF}" presName="composite" presStyleCnt="0"/>
      <dgm:spPr/>
    </dgm:pt>
    <dgm:pt modelId="{96EE79F3-46CC-41AB-828B-6FFA38601611}" type="pres">
      <dgm:prSet presAssocID="{962FD088-B03A-4C1E-B49D-FA60CE613CDF}" presName="parTx" presStyleLbl="alignNode1" presStyleIdx="0" presStyleCnt="5">
        <dgm:presLayoutVars>
          <dgm:chMax val="0"/>
          <dgm:chPref val="0"/>
          <dgm:bulletEnabled val="1"/>
        </dgm:presLayoutVars>
      </dgm:prSet>
      <dgm:spPr/>
    </dgm:pt>
    <dgm:pt modelId="{76569561-326F-4B35-89EA-DA867CDEC613}" type="pres">
      <dgm:prSet presAssocID="{962FD088-B03A-4C1E-B49D-FA60CE613CDF}" presName="desTx" presStyleLbl="alignAccFollowNode1" presStyleIdx="0" presStyleCnt="5">
        <dgm:presLayoutVars>
          <dgm:bulletEnabled val="1"/>
        </dgm:presLayoutVars>
      </dgm:prSet>
      <dgm:spPr/>
    </dgm:pt>
    <dgm:pt modelId="{4A6AA1DA-86DD-4821-8F14-D4ACA6D1EC3D}" type="pres">
      <dgm:prSet presAssocID="{02E56242-F4A3-4C05-A379-98A1DFBDD63C}" presName="space" presStyleCnt="0"/>
      <dgm:spPr/>
    </dgm:pt>
    <dgm:pt modelId="{5C5934BC-9C6C-47A4-93A2-112095FA5BEC}" type="pres">
      <dgm:prSet presAssocID="{CE29DC05-5D55-4533-B3B5-C2A4A12932C3}" presName="composite" presStyleCnt="0"/>
      <dgm:spPr/>
    </dgm:pt>
    <dgm:pt modelId="{CCFC1ED5-334D-4A65-A95B-2C89EFA19F5C}" type="pres">
      <dgm:prSet presAssocID="{CE29DC05-5D55-4533-B3B5-C2A4A12932C3}" presName="parTx" presStyleLbl="alignNode1" presStyleIdx="1" presStyleCnt="5">
        <dgm:presLayoutVars>
          <dgm:chMax val="0"/>
          <dgm:chPref val="0"/>
          <dgm:bulletEnabled val="1"/>
        </dgm:presLayoutVars>
      </dgm:prSet>
      <dgm:spPr/>
    </dgm:pt>
    <dgm:pt modelId="{BBC98095-6D39-4FA7-9C4B-6510026FEB7B}" type="pres">
      <dgm:prSet presAssocID="{CE29DC05-5D55-4533-B3B5-C2A4A12932C3}" presName="desTx" presStyleLbl="alignAccFollowNode1" presStyleIdx="1" presStyleCnt="5">
        <dgm:presLayoutVars>
          <dgm:bulletEnabled val="1"/>
        </dgm:presLayoutVars>
      </dgm:prSet>
      <dgm:spPr/>
    </dgm:pt>
    <dgm:pt modelId="{20222DF2-9371-4846-B2D9-7A4392398682}" type="pres">
      <dgm:prSet presAssocID="{0A3939CF-7B9B-4718-A33C-BBC4EA3B9B10}" presName="space" presStyleCnt="0"/>
      <dgm:spPr/>
    </dgm:pt>
    <dgm:pt modelId="{CF49A2F7-814E-4D34-BA2A-8A320E784CA8}" type="pres">
      <dgm:prSet presAssocID="{F886774B-20E8-4046-8F6D-D9AC2122BBC4}" presName="composite" presStyleCnt="0"/>
      <dgm:spPr/>
    </dgm:pt>
    <dgm:pt modelId="{8217AC0D-D497-4912-8CDE-6E7590CBB747}" type="pres">
      <dgm:prSet presAssocID="{F886774B-20E8-4046-8F6D-D9AC2122BBC4}" presName="parTx" presStyleLbl="alignNode1" presStyleIdx="2" presStyleCnt="5">
        <dgm:presLayoutVars>
          <dgm:chMax val="0"/>
          <dgm:chPref val="0"/>
          <dgm:bulletEnabled val="1"/>
        </dgm:presLayoutVars>
      </dgm:prSet>
      <dgm:spPr/>
    </dgm:pt>
    <dgm:pt modelId="{B1BE75A9-5B3A-41B5-9529-7BADF8FC3B4B}" type="pres">
      <dgm:prSet presAssocID="{F886774B-20E8-4046-8F6D-D9AC2122BBC4}" presName="desTx" presStyleLbl="alignAccFollowNode1" presStyleIdx="2" presStyleCnt="5">
        <dgm:presLayoutVars>
          <dgm:bulletEnabled val="1"/>
        </dgm:presLayoutVars>
      </dgm:prSet>
      <dgm:spPr/>
    </dgm:pt>
    <dgm:pt modelId="{B5D36D0C-BE49-4B69-854D-047EDE8EBAD7}" type="pres">
      <dgm:prSet presAssocID="{26570C61-0A4C-44DB-9D82-B57313FD75A2}" presName="space" presStyleCnt="0"/>
      <dgm:spPr/>
    </dgm:pt>
    <dgm:pt modelId="{C30B5A67-77FB-47F4-B172-CCF79BB00BAB}" type="pres">
      <dgm:prSet presAssocID="{951678C9-CF28-4BA7-BB90-471FFD9B2ED1}" presName="composite" presStyleCnt="0"/>
      <dgm:spPr/>
    </dgm:pt>
    <dgm:pt modelId="{411B7B71-EC4D-4075-BC7C-55311F694B74}" type="pres">
      <dgm:prSet presAssocID="{951678C9-CF28-4BA7-BB90-471FFD9B2ED1}" presName="parTx" presStyleLbl="alignNode1" presStyleIdx="3" presStyleCnt="5">
        <dgm:presLayoutVars>
          <dgm:chMax val="0"/>
          <dgm:chPref val="0"/>
          <dgm:bulletEnabled val="1"/>
        </dgm:presLayoutVars>
      </dgm:prSet>
      <dgm:spPr/>
    </dgm:pt>
    <dgm:pt modelId="{01014BC9-A70C-4718-9339-93E136606862}" type="pres">
      <dgm:prSet presAssocID="{951678C9-CF28-4BA7-BB90-471FFD9B2ED1}" presName="desTx" presStyleLbl="alignAccFollowNode1" presStyleIdx="3" presStyleCnt="5">
        <dgm:presLayoutVars>
          <dgm:bulletEnabled val="1"/>
        </dgm:presLayoutVars>
      </dgm:prSet>
      <dgm:spPr/>
    </dgm:pt>
    <dgm:pt modelId="{0EB6617A-F976-4A78-AF21-52D233DE61DE}" type="pres">
      <dgm:prSet presAssocID="{74B854D6-FCDD-4275-9CE0-F5F0635E3C54}" presName="space" presStyleCnt="0"/>
      <dgm:spPr/>
    </dgm:pt>
    <dgm:pt modelId="{329842F6-DC06-4902-81EB-CDF602ECF987}" type="pres">
      <dgm:prSet presAssocID="{E13E3EBC-9F94-4F3D-BBA4-439085823ECE}" presName="composite" presStyleCnt="0"/>
      <dgm:spPr/>
    </dgm:pt>
    <dgm:pt modelId="{10FF7F1D-2A61-4027-B389-6D9E3121C9CC}" type="pres">
      <dgm:prSet presAssocID="{E13E3EBC-9F94-4F3D-BBA4-439085823ECE}" presName="parTx" presStyleLbl="alignNode1" presStyleIdx="4" presStyleCnt="5">
        <dgm:presLayoutVars>
          <dgm:chMax val="0"/>
          <dgm:chPref val="0"/>
          <dgm:bulletEnabled val="1"/>
        </dgm:presLayoutVars>
      </dgm:prSet>
      <dgm:spPr/>
    </dgm:pt>
    <dgm:pt modelId="{60AEB2B7-F636-4669-BB53-C2A8540BCD1E}" type="pres">
      <dgm:prSet presAssocID="{E13E3EBC-9F94-4F3D-BBA4-439085823ECE}" presName="desTx" presStyleLbl="alignAccFollowNode1" presStyleIdx="4" presStyleCnt="5">
        <dgm:presLayoutVars>
          <dgm:bulletEnabled val="1"/>
        </dgm:presLayoutVars>
      </dgm:prSet>
      <dgm:spPr/>
    </dgm:pt>
  </dgm:ptLst>
  <dgm:cxnLst>
    <dgm:cxn modelId="{1BD9F203-8AAF-4F5A-BC34-3227BE63EF49}" srcId="{CE29DC05-5D55-4533-B3B5-C2A4A12932C3}" destId="{C2EEB169-DC3D-48B6-A821-980D54716EF9}" srcOrd="2" destOrd="0" parTransId="{575F9605-ADC0-45EC-8862-BBB92AEBEFD1}" sibTransId="{347EE5CD-EF51-48FE-829A-EF6801236A2C}"/>
    <dgm:cxn modelId="{E6DA7D1F-9838-4388-B8EE-390597C7FE0C}" srcId="{E13E3EBC-9F94-4F3D-BBA4-439085823ECE}" destId="{125D0AFE-E39A-41E6-8A59-260A063D28DE}" srcOrd="0" destOrd="0" parTransId="{F557B86F-7C29-4966-9E7A-E0401781ACF1}" sibTransId="{131747DD-B0BF-43CA-B93C-CDE682659795}"/>
    <dgm:cxn modelId="{B59A5925-DE49-42C4-8162-0C3CAAC32910}" srcId="{951678C9-CF28-4BA7-BB90-471FFD9B2ED1}" destId="{BA7AF3B3-2654-4394-B4C5-D8D827D68B4E}" srcOrd="1" destOrd="0" parTransId="{2B3EEA87-921F-4EEA-9556-303BF6571169}" sibTransId="{9283FE95-2628-4E26-B623-FF0F0C2A0746}"/>
    <dgm:cxn modelId="{2964933B-6AAF-4BB1-A0E2-68EB4F5D5CBB}" type="presOf" srcId="{BA7AF3B3-2654-4394-B4C5-D8D827D68B4E}" destId="{01014BC9-A70C-4718-9339-93E136606862}" srcOrd="0" destOrd="1" presId="urn:microsoft.com/office/officeart/2005/8/layout/hList1"/>
    <dgm:cxn modelId="{859E5244-48F0-45C7-9D80-EDFF0BE02309}" type="presOf" srcId="{4F78461A-C194-409E-95BD-C295249C4806}" destId="{B1BE75A9-5B3A-41B5-9529-7BADF8FC3B4B}" srcOrd="0" destOrd="0" presId="urn:microsoft.com/office/officeart/2005/8/layout/hList1"/>
    <dgm:cxn modelId="{B3D6CF46-C999-4E83-BF74-602EAC587637}" type="presOf" srcId="{F886774B-20E8-4046-8F6D-D9AC2122BBC4}" destId="{8217AC0D-D497-4912-8CDE-6E7590CBB747}" srcOrd="0" destOrd="0" presId="urn:microsoft.com/office/officeart/2005/8/layout/hList1"/>
    <dgm:cxn modelId="{8E092B4C-75F2-4B11-952D-C38CA290D82B}" srcId="{F886774B-20E8-4046-8F6D-D9AC2122BBC4}" destId="{4F78461A-C194-409E-95BD-C295249C4806}" srcOrd="0" destOrd="0" parTransId="{5D5A693D-4141-4D96-BF85-A7BF214010F5}" sibTransId="{433998F3-F244-4C06-9678-0540C2601B04}"/>
    <dgm:cxn modelId="{7525CC50-13B8-427C-87E3-81FB97E93BC1}" srcId="{962FD088-B03A-4C1E-B49D-FA60CE613CDF}" destId="{787138A6-40F3-41D3-B3E5-9D2F0832F162}" srcOrd="1" destOrd="0" parTransId="{E25F04BE-C06F-4A33-999D-F455CA905E09}" sibTransId="{FDFB17D0-9117-41A4-82DB-6C65DD93FFE5}"/>
    <dgm:cxn modelId="{D8370B54-E515-4A62-8F33-EEB43AC4DA5B}" type="presOf" srcId="{759E6F40-98D0-4DB7-82BC-84707AA75914}" destId="{6F265685-F069-4A87-95F6-44C29147A31B}" srcOrd="0" destOrd="0" presId="urn:microsoft.com/office/officeart/2005/8/layout/hList1"/>
    <dgm:cxn modelId="{2737A157-2058-4A97-9879-860DEF9E0941}" type="presOf" srcId="{125D0AFE-E39A-41E6-8A59-260A063D28DE}" destId="{60AEB2B7-F636-4669-BB53-C2A8540BCD1E}" srcOrd="0" destOrd="0" presId="urn:microsoft.com/office/officeart/2005/8/layout/hList1"/>
    <dgm:cxn modelId="{63DA4269-51F6-4CA0-8778-E9459E338195}" srcId="{F886774B-20E8-4046-8F6D-D9AC2122BBC4}" destId="{0B4DE291-D021-4652-99A2-F2665EC4C0FC}" srcOrd="2" destOrd="0" parTransId="{A0DE45EA-9D83-4570-A1E1-0CFA274E6E9E}" sibTransId="{CF6C73E4-E943-494C-87C2-2A761489F881}"/>
    <dgm:cxn modelId="{27A9DA6E-368E-481E-A253-BFC1DFD5F8E3}" type="presOf" srcId="{D87CE59F-3851-401E-9E63-2B144AB969C8}" destId="{60AEB2B7-F636-4669-BB53-C2A8540BCD1E}" srcOrd="0" destOrd="1" presId="urn:microsoft.com/office/officeart/2005/8/layout/hList1"/>
    <dgm:cxn modelId="{20E80871-A000-456F-BF63-34764C681906}" type="presOf" srcId="{C07AF6B3-3F20-42D2-B0EF-95874F1609A1}" destId="{01014BC9-A70C-4718-9339-93E136606862}" srcOrd="0" destOrd="0" presId="urn:microsoft.com/office/officeart/2005/8/layout/hList1"/>
    <dgm:cxn modelId="{FFB18574-E215-4D58-9206-565FED45E8BB}" srcId="{951678C9-CF28-4BA7-BB90-471FFD9B2ED1}" destId="{C07AF6B3-3F20-42D2-B0EF-95874F1609A1}" srcOrd="0" destOrd="0" parTransId="{3ECE4D81-EE35-46AC-BD6F-A496523FDC95}" sibTransId="{B6B7551A-80FF-4742-86BF-C46CC0071282}"/>
    <dgm:cxn modelId="{CABDA575-A46C-44EA-8354-8BC8BCDF38F3}" type="presOf" srcId="{787138A6-40F3-41D3-B3E5-9D2F0832F162}" destId="{76569561-326F-4B35-89EA-DA867CDEC613}" srcOrd="0" destOrd="1" presId="urn:microsoft.com/office/officeart/2005/8/layout/hList1"/>
    <dgm:cxn modelId="{A643B475-EAAC-4010-AE4F-E98CCA09FED6}" srcId="{F886774B-20E8-4046-8F6D-D9AC2122BBC4}" destId="{B845A15F-E847-4337-AF22-3DC099561DE5}" srcOrd="1" destOrd="0" parTransId="{AE82B12F-65ED-4321-8574-C42A91D1689E}" sibTransId="{6383CECA-66D8-420A-8CA9-978F39F0B1A2}"/>
    <dgm:cxn modelId="{2383547F-BECC-49EC-A7D3-14FB58544F4F}" srcId="{759E6F40-98D0-4DB7-82BC-84707AA75914}" destId="{962FD088-B03A-4C1E-B49D-FA60CE613CDF}" srcOrd="0" destOrd="0" parTransId="{0FD1BEA4-0778-4419-B7A0-CB7809D83FB9}" sibTransId="{02E56242-F4A3-4C05-A379-98A1DFBDD63C}"/>
    <dgm:cxn modelId="{33487B80-F7BB-438F-A13F-FB05FC45001F}" type="presOf" srcId="{C2EEB169-DC3D-48B6-A821-980D54716EF9}" destId="{BBC98095-6D39-4FA7-9C4B-6510026FEB7B}" srcOrd="0" destOrd="2" presId="urn:microsoft.com/office/officeart/2005/8/layout/hList1"/>
    <dgm:cxn modelId="{1A075D8A-8ACF-459B-9E22-5542F64697DE}" type="presOf" srcId="{E13E3EBC-9F94-4F3D-BBA4-439085823ECE}" destId="{10FF7F1D-2A61-4027-B389-6D9E3121C9CC}" srcOrd="0" destOrd="0" presId="urn:microsoft.com/office/officeart/2005/8/layout/hList1"/>
    <dgm:cxn modelId="{C6AD2EA3-3F5D-4CB2-A43F-C47E5355BE66}" type="presOf" srcId="{9435FBC9-73AF-4501-80BF-41D00A923411}" destId="{BBC98095-6D39-4FA7-9C4B-6510026FEB7B}" srcOrd="0" destOrd="0" presId="urn:microsoft.com/office/officeart/2005/8/layout/hList1"/>
    <dgm:cxn modelId="{736352A4-2BDD-4591-AD83-D5B6ED47A83E}" srcId="{E13E3EBC-9F94-4F3D-BBA4-439085823ECE}" destId="{D87CE59F-3851-401E-9E63-2B144AB969C8}" srcOrd="1" destOrd="0" parTransId="{999687F3-B377-4353-A3BB-FE0F719CEA99}" sibTransId="{F8B9FAD7-FFD5-46E7-AC83-FFF09D0ABB9C}"/>
    <dgm:cxn modelId="{14FE53C1-3415-4470-A077-F0B9F460EEA4}" srcId="{CE29DC05-5D55-4533-B3B5-C2A4A12932C3}" destId="{8BB9ADCE-4B2F-4913-8011-4347E439CA17}" srcOrd="1" destOrd="0" parTransId="{E9E3B249-B756-4154-9D68-195C447E7E5F}" sibTransId="{E5E0FA0C-48C5-4ABC-9C41-6F3F7C7C2F89}"/>
    <dgm:cxn modelId="{69E78EC3-DD62-441A-BCC6-86C33A023400}" srcId="{759E6F40-98D0-4DB7-82BC-84707AA75914}" destId="{951678C9-CF28-4BA7-BB90-471FFD9B2ED1}" srcOrd="3" destOrd="0" parTransId="{24E3E366-22B1-42E4-8547-DA979CEDB3DA}" sibTransId="{74B854D6-FCDD-4275-9CE0-F5F0635E3C54}"/>
    <dgm:cxn modelId="{22D354C7-544F-4722-BCB9-F6DE1CC25792}" srcId="{759E6F40-98D0-4DB7-82BC-84707AA75914}" destId="{E13E3EBC-9F94-4F3D-BBA4-439085823ECE}" srcOrd="4" destOrd="0" parTransId="{03AAA0C5-25C8-45DE-A3AD-A106E0F8E036}" sibTransId="{191ABDBF-83FC-45A6-A7AC-7938FD49EA18}"/>
    <dgm:cxn modelId="{A738B1CD-59F2-40DE-93C9-A3F3A31F420D}" type="presOf" srcId="{F3E7A2F4-411E-4F60-8D14-44986D53DB06}" destId="{76569561-326F-4B35-89EA-DA867CDEC613}" srcOrd="0" destOrd="0" presId="urn:microsoft.com/office/officeart/2005/8/layout/hList1"/>
    <dgm:cxn modelId="{C89139CF-8913-4A93-88FB-3EF04397DAE1}" type="presOf" srcId="{951678C9-CF28-4BA7-BB90-471FFD9B2ED1}" destId="{411B7B71-EC4D-4075-BC7C-55311F694B74}" srcOrd="0" destOrd="0" presId="urn:microsoft.com/office/officeart/2005/8/layout/hList1"/>
    <dgm:cxn modelId="{516521D0-6455-4999-9DFA-D8C1B1B644F1}" type="presOf" srcId="{8BB9ADCE-4B2F-4913-8011-4347E439CA17}" destId="{BBC98095-6D39-4FA7-9C4B-6510026FEB7B}" srcOrd="0" destOrd="1" presId="urn:microsoft.com/office/officeart/2005/8/layout/hList1"/>
    <dgm:cxn modelId="{8CE308D1-9069-4C30-ACF2-D43AC9C9931C}" srcId="{962FD088-B03A-4C1E-B49D-FA60CE613CDF}" destId="{F3E7A2F4-411E-4F60-8D14-44986D53DB06}" srcOrd="0" destOrd="0" parTransId="{225A3776-6332-45E4-9C9A-DB48A7024B8C}" sibTransId="{FC8427FD-57C2-4349-AD8E-975F8EAEEE31}"/>
    <dgm:cxn modelId="{E7B27FD1-24CA-4373-9462-7149A894813D}" srcId="{CE29DC05-5D55-4533-B3B5-C2A4A12932C3}" destId="{9435FBC9-73AF-4501-80BF-41D00A923411}" srcOrd="0" destOrd="0" parTransId="{2B9B4D86-C066-4A0E-94F5-C9613464358D}" sibTransId="{F3D55B2D-EE81-4D81-80F0-8E73AD804F9D}"/>
    <dgm:cxn modelId="{6608BFDC-7E70-470E-B799-B2B8ED9B20FC}" srcId="{759E6F40-98D0-4DB7-82BC-84707AA75914}" destId="{F886774B-20E8-4046-8F6D-D9AC2122BBC4}" srcOrd="2" destOrd="0" parTransId="{C517564B-073E-4F95-86D8-4D37C6D49C06}" sibTransId="{26570C61-0A4C-44DB-9D82-B57313FD75A2}"/>
    <dgm:cxn modelId="{7BE4FCE1-9AEE-48C8-9204-05ACD6C1F2A9}" type="presOf" srcId="{B845A15F-E847-4337-AF22-3DC099561DE5}" destId="{B1BE75A9-5B3A-41B5-9529-7BADF8FC3B4B}" srcOrd="0" destOrd="1" presId="urn:microsoft.com/office/officeart/2005/8/layout/hList1"/>
    <dgm:cxn modelId="{2EF116E3-F5C9-4FEB-9016-10B05CD9B139}" type="presOf" srcId="{962FD088-B03A-4C1E-B49D-FA60CE613CDF}" destId="{96EE79F3-46CC-41AB-828B-6FFA38601611}" srcOrd="0" destOrd="0" presId="urn:microsoft.com/office/officeart/2005/8/layout/hList1"/>
    <dgm:cxn modelId="{1BE5DBE7-4804-49FB-9E27-CB31093E8785}" type="presOf" srcId="{0B4DE291-D021-4652-99A2-F2665EC4C0FC}" destId="{B1BE75A9-5B3A-41B5-9529-7BADF8FC3B4B}" srcOrd="0" destOrd="2" presId="urn:microsoft.com/office/officeart/2005/8/layout/hList1"/>
    <dgm:cxn modelId="{B9369EE8-7DC9-44C5-8305-EDBD274EE0C3}" srcId="{759E6F40-98D0-4DB7-82BC-84707AA75914}" destId="{CE29DC05-5D55-4533-B3B5-C2A4A12932C3}" srcOrd="1" destOrd="0" parTransId="{B31C01A8-FCBE-4FAB-9127-4904D42D87DA}" sibTransId="{0A3939CF-7B9B-4718-A33C-BBC4EA3B9B10}"/>
    <dgm:cxn modelId="{0FD4DAFA-84F3-4E68-A9FC-6E473F43F6F1}" type="presOf" srcId="{CE29DC05-5D55-4533-B3B5-C2A4A12932C3}" destId="{CCFC1ED5-334D-4A65-A95B-2C89EFA19F5C}" srcOrd="0" destOrd="0" presId="urn:microsoft.com/office/officeart/2005/8/layout/hList1"/>
    <dgm:cxn modelId="{605D4F7C-EA37-467A-A64B-4C77F8281D73}" type="presParOf" srcId="{6F265685-F069-4A87-95F6-44C29147A31B}" destId="{DD5F2FF5-6744-4DC6-8B7F-6860C3F7A318}" srcOrd="0" destOrd="0" presId="urn:microsoft.com/office/officeart/2005/8/layout/hList1"/>
    <dgm:cxn modelId="{07B793B9-2D25-4573-8196-83C101305C25}" type="presParOf" srcId="{DD5F2FF5-6744-4DC6-8B7F-6860C3F7A318}" destId="{96EE79F3-46CC-41AB-828B-6FFA38601611}" srcOrd="0" destOrd="0" presId="urn:microsoft.com/office/officeart/2005/8/layout/hList1"/>
    <dgm:cxn modelId="{41CCCD19-C219-4CB7-B81E-8A4833DEE497}" type="presParOf" srcId="{DD5F2FF5-6744-4DC6-8B7F-6860C3F7A318}" destId="{76569561-326F-4B35-89EA-DA867CDEC613}" srcOrd="1" destOrd="0" presId="urn:microsoft.com/office/officeart/2005/8/layout/hList1"/>
    <dgm:cxn modelId="{9050B9C5-EEC1-4B64-A399-DEA447690964}" type="presParOf" srcId="{6F265685-F069-4A87-95F6-44C29147A31B}" destId="{4A6AA1DA-86DD-4821-8F14-D4ACA6D1EC3D}" srcOrd="1" destOrd="0" presId="urn:microsoft.com/office/officeart/2005/8/layout/hList1"/>
    <dgm:cxn modelId="{9E6B85FF-4EF8-4130-B4A7-FA60FD4D7E9B}" type="presParOf" srcId="{6F265685-F069-4A87-95F6-44C29147A31B}" destId="{5C5934BC-9C6C-47A4-93A2-112095FA5BEC}" srcOrd="2" destOrd="0" presId="urn:microsoft.com/office/officeart/2005/8/layout/hList1"/>
    <dgm:cxn modelId="{7A126932-F816-4FA3-87C3-9E2B6B08E464}" type="presParOf" srcId="{5C5934BC-9C6C-47A4-93A2-112095FA5BEC}" destId="{CCFC1ED5-334D-4A65-A95B-2C89EFA19F5C}" srcOrd="0" destOrd="0" presId="urn:microsoft.com/office/officeart/2005/8/layout/hList1"/>
    <dgm:cxn modelId="{56C92C3C-D8F0-4713-A0BE-03A752A19E15}" type="presParOf" srcId="{5C5934BC-9C6C-47A4-93A2-112095FA5BEC}" destId="{BBC98095-6D39-4FA7-9C4B-6510026FEB7B}" srcOrd="1" destOrd="0" presId="urn:microsoft.com/office/officeart/2005/8/layout/hList1"/>
    <dgm:cxn modelId="{A2E548F6-2B39-4EAC-9C61-9CE01968D708}" type="presParOf" srcId="{6F265685-F069-4A87-95F6-44C29147A31B}" destId="{20222DF2-9371-4846-B2D9-7A4392398682}" srcOrd="3" destOrd="0" presId="urn:microsoft.com/office/officeart/2005/8/layout/hList1"/>
    <dgm:cxn modelId="{4DFF1041-EF14-497C-AE2B-E2091B21BEF2}" type="presParOf" srcId="{6F265685-F069-4A87-95F6-44C29147A31B}" destId="{CF49A2F7-814E-4D34-BA2A-8A320E784CA8}" srcOrd="4" destOrd="0" presId="urn:microsoft.com/office/officeart/2005/8/layout/hList1"/>
    <dgm:cxn modelId="{3F97E7F9-4DCE-4521-BE2D-03067B562D4F}" type="presParOf" srcId="{CF49A2F7-814E-4D34-BA2A-8A320E784CA8}" destId="{8217AC0D-D497-4912-8CDE-6E7590CBB747}" srcOrd="0" destOrd="0" presId="urn:microsoft.com/office/officeart/2005/8/layout/hList1"/>
    <dgm:cxn modelId="{3F20A0C0-D572-4F76-B502-5CD353A794C5}" type="presParOf" srcId="{CF49A2F7-814E-4D34-BA2A-8A320E784CA8}" destId="{B1BE75A9-5B3A-41B5-9529-7BADF8FC3B4B}" srcOrd="1" destOrd="0" presId="urn:microsoft.com/office/officeart/2005/8/layout/hList1"/>
    <dgm:cxn modelId="{289830FD-E769-4FF3-AD78-A5E72A2A1253}" type="presParOf" srcId="{6F265685-F069-4A87-95F6-44C29147A31B}" destId="{B5D36D0C-BE49-4B69-854D-047EDE8EBAD7}" srcOrd="5" destOrd="0" presId="urn:microsoft.com/office/officeart/2005/8/layout/hList1"/>
    <dgm:cxn modelId="{D2389FC4-5C98-4CD3-90EE-3D25C5CC29D1}" type="presParOf" srcId="{6F265685-F069-4A87-95F6-44C29147A31B}" destId="{C30B5A67-77FB-47F4-B172-CCF79BB00BAB}" srcOrd="6" destOrd="0" presId="urn:microsoft.com/office/officeart/2005/8/layout/hList1"/>
    <dgm:cxn modelId="{06795629-A937-41FF-AB4F-FB5D359E7E4B}" type="presParOf" srcId="{C30B5A67-77FB-47F4-B172-CCF79BB00BAB}" destId="{411B7B71-EC4D-4075-BC7C-55311F694B74}" srcOrd="0" destOrd="0" presId="urn:microsoft.com/office/officeart/2005/8/layout/hList1"/>
    <dgm:cxn modelId="{4265BFB5-F522-42D9-BB1F-B35E8D37C869}" type="presParOf" srcId="{C30B5A67-77FB-47F4-B172-CCF79BB00BAB}" destId="{01014BC9-A70C-4718-9339-93E136606862}" srcOrd="1" destOrd="0" presId="urn:microsoft.com/office/officeart/2005/8/layout/hList1"/>
    <dgm:cxn modelId="{86032F8E-49C0-4482-A2DF-80BD38157FDF}" type="presParOf" srcId="{6F265685-F069-4A87-95F6-44C29147A31B}" destId="{0EB6617A-F976-4A78-AF21-52D233DE61DE}" srcOrd="7" destOrd="0" presId="urn:microsoft.com/office/officeart/2005/8/layout/hList1"/>
    <dgm:cxn modelId="{76C86F30-B066-4712-9A50-1459947CFA7D}" type="presParOf" srcId="{6F265685-F069-4A87-95F6-44C29147A31B}" destId="{329842F6-DC06-4902-81EB-CDF602ECF987}" srcOrd="8" destOrd="0" presId="urn:microsoft.com/office/officeart/2005/8/layout/hList1"/>
    <dgm:cxn modelId="{6F7075F6-BF7C-4E99-AE99-2D92F05A5833}" type="presParOf" srcId="{329842F6-DC06-4902-81EB-CDF602ECF987}" destId="{10FF7F1D-2A61-4027-B389-6D9E3121C9CC}" srcOrd="0" destOrd="0" presId="urn:microsoft.com/office/officeart/2005/8/layout/hList1"/>
    <dgm:cxn modelId="{B544F276-D83E-4F95-A103-E8104F264D46}" type="presParOf" srcId="{329842F6-DC06-4902-81EB-CDF602ECF987}" destId="{60AEB2B7-F636-4669-BB53-C2A8540BCD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6A4DF9E4-955A-49BC-BF26-BD7691649A4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174AF79A-4E43-4983-BEDE-3FBD1960ADE6}" type="parTrans" cxnId="{64F3AA6A-C892-432A-850A-85167DFFDD46}">
      <dgm:prSet/>
      <dgm:spPr/>
      <dgm:t>
        <a:bodyPr/>
        <a:lstStyle/>
        <a:p>
          <a:endParaRPr lang="zh-CN" altLang="en-US"/>
        </a:p>
      </dgm:t>
    </dgm:pt>
    <dgm:pt modelId="{0A042742-97EC-4F3B-AAFE-E4678325CF5F}">
      <dgm:prSet phldrT="[文本]" custT="1"/>
      <dgm:spPr/>
      <dgm:t>
        <a:bodyPr/>
        <a:lstStyle/>
        <a:p>
          <a:r>
            <a:rPr lang="en-US" sz="2000" b="0" i="0" strike="noStrike" cap="none" spc="0" baseline="0" dirty="0">
              <a:solidFill>
                <a:srgbClr val="FFFFFF"/>
              </a:solidFill>
              <a:effectLst/>
              <a:latin typeface="Times New Roman"/>
              <a:ea typeface="Times New Roman"/>
              <a:cs typeface="Times New Roman"/>
            </a:rPr>
            <a:t>Access layer</a:t>
          </a:r>
        </a:p>
      </dgm:t>
    </dgm:pt>
    <dgm:pt modelId="{EFA469D2-607C-42BD-B646-343DCDF68EDA}" type="parTrans" cxnId="{688788AC-F9C9-40CE-B152-408C166C1B60}">
      <dgm:prSet/>
      <dgm:spPr/>
      <dgm:t>
        <a:bodyPr/>
        <a:lstStyle/>
        <a:p>
          <a:endParaRPr lang="zh-CN" altLang="en-US"/>
        </a:p>
      </dgm:t>
    </dgm:pt>
    <dgm:pt modelId="{4034CA1C-C5F2-4556-BDB0-BD9A0BE357C7}">
      <dgm:prSet phldrT="[文本]" custT="1"/>
      <dgm:spPr/>
      <dgm:t>
        <a:bodyPr/>
        <a:lstStyle/>
        <a:p>
          <a:r>
            <a:rPr lang="en-US" sz="1400" b="0" i="0" strike="noStrike" cap="none" spc="0" baseline="0">
              <a:solidFill>
                <a:srgbClr val="000000"/>
              </a:solidFill>
              <a:effectLst/>
              <a:latin typeface="Times New Roman"/>
              <a:ea typeface="Times New Roman"/>
              <a:cs typeface="Times New Roman"/>
            </a:rPr>
            <a:t>Tencent Cloud DNS</a:t>
          </a:r>
        </a:p>
      </dgm:t>
    </dgm:pt>
    <dgm:pt modelId="{790579EA-AE02-45B3-A212-3B6DDA3D25C7}" type="sibTrans" cxnId="{688788AC-F9C9-40CE-B152-408C166C1B60}">
      <dgm:prSet/>
      <dgm:spPr/>
      <dgm:t>
        <a:bodyPr/>
        <a:lstStyle/>
        <a:p>
          <a:endParaRPr lang="zh-CN" altLang="en-US"/>
        </a:p>
      </dgm:t>
    </dgm:pt>
    <dgm:pt modelId="{B322B90E-A686-4EB4-A53E-F681A6E2942D}" type="parTrans" cxnId="{DA95B165-5A72-4252-AE60-6489FEE8E148}">
      <dgm:prSet/>
      <dgm:spPr/>
      <dgm:t>
        <a:bodyPr/>
        <a:lstStyle/>
        <a:p>
          <a:endParaRPr lang="zh-CN" altLang="en-US"/>
        </a:p>
      </dgm:t>
    </dgm:pt>
    <dgm:pt modelId="{2A52F5F9-0994-439F-8F25-3DCD1195B168}">
      <dgm:prSet phldrT="[文本]" custT="1"/>
      <dgm:spPr/>
      <dgm:t>
        <a:bodyPr/>
        <a:lstStyle/>
        <a:p>
          <a:r>
            <a:rPr lang="en-US" sz="1400" b="0" i="0" strike="noStrike" cap="none" spc="0" baseline="0" dirty="0">
              <a:solidFill>
                <a:srgbClr val="000000"/>
              </a:solidFill>
              <a:effectLst/>
              <a:latin typeface="Times New Roman"/>
              <a:ea typeface="Times New Roman"/>
              <a:cs typeface="Times New Roman"/>
            </a:rPr>
            <a:t>HTTPDNS</a:t>
          </a:r>
          <a:endParaRPr lang="zh-CN" altLang="en-US" dirty="0"/>
        </a:p>
      </dgm:t>
    </dgm:pt>
    <dgm:pt modelId="{4DCAE6ED-4473-4F02-AD99-BA2F8C875FD7}" type="sibTrans" cxnId="{DA95B165-5A72-4252-AE60-6489FEE8E148}">
      <dgm:prSet/>
      <dgm:spPr/>
      <dgm:t>
        <a:bodyPr/>
        <a:lstStyle/>
        <a:p>
          <a:endParaRPr lang="zh-CN" altLang="en-US"/>
        </a:p>
      </dgm:t>
    </dgm:pt>
    <dgm:pt modelId="{B342A432-8E5C-43DB-9232-A95DE8199D8A}" type="parTrans" cxnId="{6D6E1528-BD80-40C6-9087-7341ABE6E671}">
      <dgm:prSet/>
      <dgm:spPr/>
      <dgm:t>
        <a:bodyPr/>
        <a:lstStyle/>
        <a:p>
          <a:endParaRPr lang="zh-CN" altLang="en-US"/>
        </a:p>
      </dgm:t>
    </dgm:pt>
    <dgm:pt modelId="{87A604D0-0DF2-4086-BF8B-346593113A94}">
      <dgm:prSet phldrT="[文本]" custT="1"/>
      <dgm:spPr/>
      <dgm:t>
        <a:bodyPr/>
        <a:lstStyle/>
        <a:p>
          <a:r>
            <a:rPr lang="en-US" sz="1400" b="0" i="0" strike="noStrike" cap="none" spc="0" baseline="0" dirty="0">
              <a:solidFill>
                <a:srgbClr val="000000"/>
              </a:solidFill>
              <a:effectLst/>
              <a:latin typeface="Times New Roman"/>
              <a:ea typeface="Times New Roman"/>
              <a:cs typeface="Times New Roman"/>
            </a:rPr>
            <a:t>Anycast BGP</a:t>
          </a:r>
          <a:endParaRPr lang="zh-CN" altLang="en-US" dirty="0"/>
        </a:p>
      </dgm:t>
    </dgm:pt>
    <dgm:pt modelId="{D222658A-E8F7-4818-A5E2-0AC024D55A70}" type="sibTrans" cxnId="{6D6E1528-BD80-40C6-9087-7341ABE6E671}">
      <dgm:prSet/>
      <dgm:spPr/>
      <dgm:t>
        <a:bodyPr/>
        <a:lstStyle/>
        <a:p>
          <a:endParaRPr lang="zh-CN" altLang="en-US"/>
        </a:p>
      </dgm:t>
    </dgm:pt>
    <dgm:pt modelId="{0FA69DA8-F507-49A2-AA54-206060C36E76}" type="parTrans" cxnId="{FC250284-66BB-4469-AC38-98423DF072E6}">
      <dgm:prSet/>
      <dgm:spPr/>
      <dgm:t>
        <a:bodyPr/>
        <a:lstStyle/>
        <a:p>
          <a:endParaRPr lang="zh-CN" altLang="en-US"/>
        </a:p>
      </dgm:t>
    </dgm:pt>
    <dgm:pt modelId="{30782C10-78E5-4EE9-A261-61833731BE75}">
      <dgm:prSet phldrT="[文本]" custT="1"/>
      <dgm:spPr/>
      <dgm:t>
        <a:bodyPr/>
        <a:lstStyle/>
        <a:p>
          <a:r>
            <a:rPr lang="en-US" sz="1400" b="0" i="0" strike="noStrike" cap="none" spc="0" baseline="0">
              <a:solidFill>
                <a:srgbClr val="000000"/>
              </a:solidFill>
              <a:effectLst/>
              <a:latin typeface="Times New Roman"/>
              <a:ea typeface="Times New Roman"/>
              <a:cs typeface="Times New Roman"/>
            </a:rPr>
            <a:t>CDN</a:t>
          </a:r>
          <a:endParaRPr lang="zh-CN" altLang="en-US"/>
        </a:p>
      </dgm:t>
    </dgm:pt>
    <dgm:pt modelId="{784D0B40-1D7D-453B-8F02-7811FE4F9A11}" type="sibTrans" cxnId="{FC250284-66BB-4469-AC38-98423DF072E6}">
      <dgm:prSet/>
      <dgm:spPr/>
      <dgm:t>
        <a:bodyPr/>
        <a:lstStyle/>
        <a:p>
          <a:endParaRPr lang="zh-CN" altLang="en-US"/>
        </a:p>
      </dgm:t>
    </dgm:pt>
    <dgm:pt modelId="{E7D3A72A-1542-42BE-B026-7BDAB7E75057}" type="parTrans" cxnId="{2B746D27-1861-45B6-BE68-10AE5D2944C2}">
      <dgm:prSet/>
      <dgm:spPr/>
      <dgm:t>
        <a:bodyPr/>
        <a:lstStyle/>
        <a:p>
          <a:endParaRPr lang="zh-CN" altLang="en-US"/>
        </a:p>
      </dgm:t>
    </dgm:pt>
    <dgm:pt modelId="{AADD89A2-31C9-4DE6-A241-5E32B976D93B}">
      <dgm:prSet phldrT="[文本]" custT="1"/>
      <dgm:spPr/>
      <dgm:t>
        <a:bodyPr/>
        <a:lstStyle/>
        <a:p>
          <a:r>
            <a:rPr lang="en-US" sz="1400" b="0" i="0" strike="noStrike" cap="none" spc="0" baseline="0" dirty="0">
              <a:solidFill>
                <a:srgbClr val="000000"/>
              </a:solidFill>
              <a:effectLst/>
              <a:latin typeface="Times New Roman"/>
              <a:ea typeface="Times New Roman"/>
              <a:cs typeface="Times New Roman"/>
            </a:rPr>
            <a:t>Anti-DDoS</a:t>
          </a:r>
        </a:p>
      </dgm:t>
    </dgm:pt>
    <dgm:pt modelId="{A322B8EA-DCBC-4210-BE93-7BCC3C46D5D7}" type="sibTrans" cxnId="{2B746D27-1861-45B6-BE68-10AE5D2944C2}">
      <dgm:prSet/>
      <dgm:spPr/>
      <dgm:t>
        <a:bodyPr/>
        <a:lstStyle/>
        <a:p>
          <a:endParaRPr lang="zh-CN" altLang="en-US"/>
        </a:p>
      </dgm:t>
    </dgm:pt>
    <dgm:pt modelId="{FFADCBD0-CA28-4A1C-8FB2-87312003551A}" type="sibTrans" cxnId="{64F3AA6A-C892-432A-850A-85167DFFDD46}">
      <dgm:prSet/>
      <dgm:spPr/>
      <dgm:t>
        <a:bodyPr/>
        <a:lstStyle/>
        <a:p>
          <a:endParaRPr lang="zh-CN" altLang="en-US"/>
        </a:p>
      </dgm:t>
    </dgm:pt>
    <dgm:pt modelId="{119EF528-5FE2-4322-AD16-3F644278F30E}" type="parTrans" cxnId="{BAA1B460-0522-4364-8463-1BE808BDAFD5}">
      <dgm:prSet/>
      <dgm:spPr/>
      <dgm:t>
        <a:bodyPr/>
        <a:lstStyle/>
        <a:p>
          <a:endParaRPr lang="zh-CN" altLang="en-US"/>
        </a:p>
      </dgm:t>
    </dgm:pt>
    <dgm:pt modelId="{D1BD5414-2E4C-451A-AEC6-E9FBEB10BCAB}">
      <dgm:prSet phldrT="[文本]" custT="1"/>
      <dgm:spPr/>
      <dgm:t>
        <a:bodyPr/>
        <a:lstStyle/>
        <a:p>
          <a:r>
            <a:rPr lang="en-US" sz="1800" b="0" i="0" strike="noStrike" cap="none" spc="0" baseline="0" dirty="0">
              <a:solidFill>
                <a:srgbClr val="FFFFFF"/>
              </a:solidFill>
              <a:effectLst/>
              <a:latin typeface="Times New Roman"/>
              <a:ea typeface="Times New Roman"/>
              <a:cs typeface="Times New Roman"/>
            </a:rPr>
            <a:t>Application layer</a:t>
          </a:r>
        </a:p>
      </dgm:t>
    </dgm:pt>
    <dgm:pt modelId="{AC645C21-9411-46FD-B435-3CAFE796961E}" type="parTrans" cxnId="{887434E6-A655-4099-AC48-D06215C5E34C}">
      <dgm:prSet/>
      <dgm:spPr/>
      <dgm:t>
        <a:bodyPr/>
        <a:lstStyle/>
        <a:p>
          <a:endParaRPr lang="zh-CN" altLang="en-US"/>
        </a:p>
      </dgm:t>
    </dgm:pt>
    <dgm:pt modelId="{DE4D3099-2D11-433B-B480-5F5C0AA1AE76}">
      <dgm:prSet phldrT="[文本]" custT="1"/>
      <dgm:spPr/>
      <dgm:t>
        <a:bodyPr/>
        <a:lstStyle/>
        <a:p>
          <a:r>
            <a:rPr lang="en-US" sz="1400" b="0" i="0" strike="noStrike" cap="none" spc="0" baseline="0">
              <a:solidFill>
                <a:srgbClr val="000000"/>
              </a:solidFill>
              <a:effectLst/>
              <a:latin typeface="Times New Roman"/>
              <a:ea typeface="Times New Roman"/>
              <a:cs typeface="Times New Roman"/>
            </a:rPr>
            <a:t>CLB</a:t>
          </a:r>
          <a:endParaRPr lang="zh-CN" altLang="en-US"/>
        </a:p>
      </dgm:t>
    </dgm:pt>
    <dgm:pt modelId="{BD31B7E9-D363-4ADE-8026-25D5E43F6A43}" type="sibTrans" cxnId="{887434E6-A655-4099-AC48-D06215C5E34C}">
      <dgm:prSet/>
      <dgm:spPr/>
      <dgm:t>
        <a:bodyPr/>
        <a:lstStyle/>
        <a:p>
          <a:endParaRPr lang="zh-CN" altLang="en-US"/>
        </a:p>
      </dgm:t>
    </dgm:pt>
    <dgm:pt modelId="{74CC5287-578F-471B-A3BF-600C59180B24}" type="parTrans" cxnId="{66D7CBBF-1449-45D2-930A-9FD231FCD968}">
      <dgm:prSet/>
      <dgm:spPr/>
      <dgm:t>
        <a:bodyPr/>
        <a:lstStyle/>
        <a:p>
          <a:endParaRPr lang="zh-CN" altLang="en-US"/>
        </a:p>
      </dgm:t>
    </dgm:pt>
    <dgm:pt modelId="{4F5258BE-AEBF-4D6E-B555-F72B574615C1}">
      <dgm:prSet phldrT="[文本]" custT="1"/>
      <dgm:spPr/>
      <dgm:t>
        <a:bodyPr/>
        <a:lstStyle/>
        <a:p>
          <a:r>
            <a:rPr lang="en-US" sz="1400" b="0" i="0" strike="noStrike" cap="none" spc="0" baseline="0">
              <a:solidFill>
                <a:srgbClr val="000000"/>
              </a:solidFill>
              <a:effectLst/>
              <a:latin typeface="Times New Roman"/>
              <a:ea typeface="Times New Roman"/>
              <a:cs typeface="Times New Roman"/>
            </a:rPr>
            <a:t>CVM</a:t>
          </a:r>
          <a:endParaRPr lang="zh-CN" altLang="en-US"/>
        </a:p>
      </dgm:t>
    </dgm:pt>
    <dgm:pt modelId="{675E2A76-3358-42BB-843E-1FBA9F344DF7}" type="sibTrans" cxnId="{66D7CBBF-1449-45D2-930A-9FD231FCD968}">
      <dgm:prSet/>
      <dgm:spPr/>
      <dgm:t>
        <a:bodyPr/>
        <a:lstStyle/>
        <a:p>
          <a:endParaRPr lang="zh-CN" altLang="en-US"/>
        </a:p>
      </dgm:t>
    </dgm:pt>
    <dgm:pt modelId="{D1F6E114-D3CB-489F-9CC4-5CC0BFBB58A4}" type="parTrans" cxnId="{4E6FE3F3-9092-4408-8DE4-51FCC2C59CCE}">
      <dgm:prSet/>
      <dgm:spPr/>
      <dgm:t>
        <a:bodyPr/>
        <a:lstStyle/>
        <a:p>
          <a:endParaRPr lang="zh-CN" altLang="en-US"/>
        </a:p>
      </dgm:t>
    </dgm:pt>
    <dgm:pt modelId="{491AE7F0-3F14-4E20-9C86-AF7949BA9AF9}">
      <dgm:prSet phldrT="[文本]" custT="1"/>
      <dgm:spPr/>
      <dgm:t>
        <a:bodyPr/>
        <a:lstStyle/>
        <a:p>
          <a:r>
            <a:rPr lang="en-US" sz="1400" b="0" i="0" strike="noStrike" cap="none" spc="0" baseline="0">
              <a:solidFill>
                <a:srgbClr val="000000"/>
              </a:solidFill>
              <a:effectLst/>
              <a:latin typeface="Times New Roman"/>
              <a:ea typeface="Times New Roman"/>
              <a:cs typeface="Times New Roman"/>
            </a:rPr>
            <a:t>AS</a:t>
          </a:r>
          <a:endParaRPr lang="zh-CN" altLang="en-US"/>
        </a:p>
      </dgm:t>
    </dgm:pt>
    <dgm:pt modelId="{0A25BF07-9765-4070-8677-CC876B809246}" type="sibTrans" cxnId="{4E6FE3F3-9092-4408-8DE4-51FCC2C59CCE}">
      <dgm:prSet/>
      <dgm:spPr/>
      <dgm:t>
        <a:bodyPr/>
        <a:lstStyle/>
        <a:p>
          <a:endParaRPr lang="zh-CN" altLang="en-US"/>
        </a:p>
      </dgm:t>
    </dgm:pt>
    <dgm:pt modelId="{98369D31-83D8-4ABB-9EAF-46C360C0BBA4}" type="parTrans" cxnId="{3F28B25B-BA13-470D-9EFD-7721248F61AB}">
      <dgm:prSet/>
      <dgm:spPr/>
      <dgm:t>
        <a:bodyPr/>
        <a:lstStyle/>
        <a:p>
          <a:endParaRPr lang="zh-CN" altLang="en-US"/>
        </a:p>
      </dgm:t>
    </dgm:pt>
    <dgm:pt modelId="{7EBAD33D-D693-4CB6-91DE-13771C676A49}">
      <dgm:prSet phldrT="[文本]" custT="1"/>
      <dgm:spPr/>
      <dgm:t>
        <a:bodyPr/>
        <a:lstStyle/>
        <a:p>
          <a:r>
            <a:rPr lang="en-US" sz="1400" b="0" i="0" strike="noStrike" cap="none" spc="0" baseline="0">
              <a:solidFill>
                <a:srgbClr val="000000"/>
              </a:solidFill>
              <a:effectLst/>
              <a:latin typeface="Times New Roman"/>
              <a:ea typeface="Times New Roman"/>
              <a:cs typeface="Times New Roman"/>
            </a:rPr>
            <a:t>TSF</a:t>
          </a:r>
          <a:endParaRPr lang="zh-CN" altLang="en-US"/>
        </a:p>
      </dgm:t>
    </dgm:pt>
    <dgm:pt modelId="{4DC35222-DF3D-4FAE-A35C-8EDB9FADD7CD}" type="sibTrans" cxnId="{3F28B25B-BA13-470D-9EFD-7721248F61AB}">
      <dgm:prSet/>
      <dgm:spPr/>
      <dgm:t>
        <a:bodyPr/>
        <a:lstStyle/>
        <a:p>
          <a:endParaRPr lang="zh-CN" altLang="en-US"/>
        </a:p>
      </dgm:t>
    </dgm:pt>
    <dgm:pt modelId="{0BCBB84B-2741-4DDA-95D2-0131B66E3311}" type="parTrans" cxnId="{7E8E7629-C3C6-4C60-B327-9D4910DCBE35}">
      <dgm:prSet/>
      <dgm:spPr/>
      <dgm:t>
        <a:bodyPr/>
        <a:lstStyle/>
        <a:p>
          <a:endParaRPr lang="zh-CN" altLang="en-US"/>
        </a:p>
      </dgm:t>
    </dgm:pt>
    <dgm:pt modelId="{5C424E14-ECD8-4931-8096-2402ECA15A0F}">
      <dgm:prSet phldrT="[文本]" custT="1"/>
      <dgm:spPr/>
      <dgm:t>
        <a:bodyPr/>
        <a:lstStyle/>
        <a:p>
          <a:r>
            <a:rPr lang="en-US" sz="1400" b="0" i="0" strike="noStrike" cap="none" spc="0" baseline="0">
              <a:solidFill>
                <a:srgbClr val="000000"/>
              </a:solidFill>
              <a:effectLst/>
              <a:latin typeface="Times New Roman"/>
              <a:ea typeface="Times New Roman"/>
              <a:cs typeface="Times New Roman"/>
            </a:rPr>
            <a:t>API Gateway</a:t>
          </a:r>
        </a:p>
      </dgm:t>
    </dgm:pt>
    <dgm:pt modelId="{7E89DC4D-9935-443D-BCA3-35C536C3E439}" type="sibTrans" cxnId="{7E8E7629-C3C6-4C60-B327-9D4910DCBE35}">
      <dgm:prSet/>
      <dgm:spPr/>
      <dgm:t>
        <a:bodyPr/>
        <a:lstStyle/>
        <a:p>
          <a:endParaRPr lang="zh-CN" altLang="en-US"/>
        </a:p>
      </dgm:t>
    </dgm:pt>
    <dgm:pt modelId="{EFEAE7DF-3CA2-48D2-B853-3E63A0D8F6DB}" type="parTrans" cxnId="{61F23F1A-8B6A-4B00-A1DB-4FA71E8A3E48}">
      <dgm:prSet/>
      <dgm:spPr/>
      <dgm:t>
        <a:bodyPr/>
        <a:lstStyle/>
        <a:p>
          <a:endParaRPr lang="zh-CN" altLang="en-US"/>
        </a:p>
      </dgm:t>
    </dgm:pt>
    <dgm:pt modelId="{C204DDC8-E8A0-4902-8C66-60CD7978EBC5}">
      <dgm:prSet phldrT="[文本]" custT="1"/>
      <dgm:spPr/>
      <dgm:t>
        <a:bodyPr/>
        <a:lstStyle/>
        <a:p>
          <a:r>
            <a:rPr lang="en-US" sz="1400" b="0" i="0" strike="noStrike" cap="none" spc="0" baseline="0">
              <a:solidFill>
                <a:srgbClr val="000000"/>
              </a:solidFill>
              <a:effectLst/>
              <a:latin typeface="Times New Roman"/>
              <a:ea typeface="Times New Roman"/>
              <a:cs typeface="Times New Roman"/>
            </a:rPr>
            <a:t>TKE</a:t>
          </a:r>
          <a:endParaRPr lang="zh-CN" altLang="en-US"/>
        </a:p>
      </dgm:t>
    </dgm:pt>
    <dgm:pt modelId="{9F77D35E-389E-4F91-BB64-F969B2E6F572}" type="sibTrans" cxnId="{61F23F1A-8B6A-4B00-A1DB-4FA71E8A3E48}">
      <dgm:prSet/>
      <dgm:spPr/>
      <dgm:t>
        <a:bodyPr/>
        <a:lstStyle/>
        <a:p>
          <a:endParaRPr lang="zh-CN" altLang="en-US"/>
        </a:p>
      </dgm:t>
    </dgm:pt>
    <dgm:pt modelId="{FB265257-0B34-4B59-8394-C76A582F3497}" type="sibTrans" cxnId="{BAA1B460-0522-4364-8463-1BE808BDAFD5}">
      <dgm:prSet/>
      <dgm:spPr/>
      <dgm:t>
        <a:bodyPr/>
        <a:lstStyle/>
        <a:p>
          <a:endParaRPr lang="zh-CN" altLang="en-US"/>
        </a:p>
      </dgm:t>
    </dgm:pt>
    <dgm:pt modelId="{CAC1B617-AA48-4223-90C7-F6A652C2A1CC}" type="parTrans" cxnId="{16A77729-38B1-4FBF-AC45-C9F195E2A0C7}">
      <dgm:prSet/>
      <dgm:spPr/>
      <dgm:t>
        <a:bodyPr/>
        <a:lstStyle/>
        <a:p>
          <a:endParaRPr lang="zh-CN" altLang="en-US"/>
        </a:p>
      </dgm:t>
    </dgm:pt>
    <dgm:pt modelId="{795CF213-44DE-4CC5-942E-396A0DA1011F}">
      <dgm:prSet phldrT="[文本]" custT="1"/>
      <dgm:spPr/>
      <dgm:t>
        <a:bodyPr/>
        <a:lstStyle/>
        <a:p>
          <a:r>
            <a:rPr lang="en-US" sz="1800" b="0" i="0" strike="noStrike" cap="none" spc="0" baseline="0" dirty="0">
              <a:solidFill>
                <a:srgbClr val="FFFFFF"/>
              </a:solidFill>
              <a:effectLst/>
              <a:latin typeface="Times New Roman"/>
              <a:ea typeface="Times New Roman"/>
              <a:cs typeface="Times New Roman"/>
            </a:rPr>
            <a:t>Data layer</a:t>
          </a:r>
        </a:p>
      </dgm:t>
    </dgm:pt>
    <dgm:pt modelId="{71A5B1FD-5C22-4255-A6C1-0554C2819216}" type="parTrans" cxnId="{96A45E38-EEB4-4418-AAB8-A2453B59CA12}">
      <dgm:prSet/>
      <dgm:spPr/>
      <dgm:t>
        <a:bodyPr/>
        <a:lstStyle/>
        <a:p>
          <a:endParaRPr lang="zh-CN" altLang="en-US"/>
        </a:p>
      </dgm:t>
    </dgm:pt>
    <dgm:pt modelId="{08D82FFB-6D0C-4B9D-A875-55A18B292523}">
      <dgm:prSet phldrT="[文本]" custT="1"/>
      <dgm:spPr/>
      <dgm:t>
        <a:bodyPr/>
        <a:lstStyle/>
        <a:p>
          <a:r>
            <a:rPr lang="en-US" sz="1400" b="0" i="0" strike="noStrike" cap="none" spc="0" baseline="0">
              <a:solidFill>
                <a:srgbClr val="000000"/>
              </a:solidFill>
              <a:effectLst/>
              <a:latin typeface="Times New Roman"/>
              <a:ea typeface="Times New Roman"/>
              <a:cs typeface="Times New Roman"/>
            </a:rPr>
            <a:t>CMQ</a:t>
          </a:r>
          <a:endParaRPr lang="zh-CN" altLang="en-US"/>
        </a:p>
      </dgm:t>
    </dgm:pt>
    <dgm:pt modelId="{5D07BAA3-75A7-40F2-B8D5-045C622B5BC6}" type="sibTrans" cxnId="{96A45E38-EEB4-4418-AAB8-A2453B59CA12}">
      <dgm:prSet/>
      <dgm:spPr/>
      <dgm:t>
        <a:bodyPr/>
        <a:lstStyle/>
        <a:p>
          <a:endParaRPr lang="zh-CN" altLang="en-US"/>
        </a:p>
      </dgm:t>
    </dgm:pt>
    <dgm:pt modelId="{7D2A01BB-4F3E-422E-BF40-45701C071EAF}" type="parTrans" cxnId="{A8AE003D-D95B-41EB-92DB-CD927872A5D5}">
      <dgm:prSet/>
      <dgm:spPr/>
      <dgm:t>
        <a:bodyPr/>
        <a:lstStyle/>
        <a:p>
          <a:endParaRPr lang="zh-CN" altLang="en-US"/>
        </a:p>
      </dgm:t>
    </dgm:pt>
    <dgm:pt modelId="{FB5982D2-09BA-46B3-9DEB-C286B1D3C1C5}">
      <dgm:prSet phldrT="[文本]" custT="1"/>
      <dgm:spPr/>
      <dgm:t>
        <a:bodyPr/>
        <a:lstStyle/>
        <a:p>
          <a:r>
            <a:rPr lang="en-US" sz="1400" b="0" i="0" strike="noStrike" cap="none" spc="0" baseline="0">
              <a:solidFill>
                <a:srgbClr val="000000"/>
              </a:solidFill>
              <a:effectLst/>
              <a:latin typeface="Times New Roman"/>
              <a:ea typeface="Times New Roman"/>
              <a:cs typeface="Times New Roman"/>
            </a:rPr>
            <a:t>CKafka</a:t>
          </a:r>
          <a:endParaRPr lang="zh-CN" altLang="en-US"/>
        </a:p>
      </dgm:t>
    </dgm:pt>
    <dgm:pt modelId="{D817B865-6883-4AF6-AF2D-D26E63BC70E2}" type="sibTrans" cxnId="{A8AE003D-D95B-41EB-92DB-CD927872A5D5}">
      <dgm:prSet/>
      <dgm:spPr/>
      <dgm:t>
        <a:bodyPr/>
        <a:lstStyle/>
        <a:p>
          <a:endParaRPr lang="zh-CN" altLang="en-US"/>
        </a:p>
      </dgm:t>
    </dgm:pt>
    <dgm:pt modelId="{7F8348A9-FCD8-4071-9840-DA5EA551EAA8}" type="parTrans" cxnId="{511DF7A2-E5D7-48C6-A921-B3367EAE12C4}">
      <dgm:prSet/>
      <dgm:spPr/>
      <dgm:t>
        <a:bodyPr/>
        <a:lstStyle/>
        <a:p>
          <a:endParaRPr lang="zh-CN" altLang="en-US"/>
        </a:p>
      </dgm:t>
    </dgm:pt>
    <dgm:pt modelId="{CE06CF95-D848-4959-B2E3-23A7456BA2B3}">
      <dgm:prSet phldrT="[文本]" custT="1"/>
      <dgm:spPr/>
      <dgm:t>
        <a:bodyPr/>
        <a:lstStyle/>
        <a:p>
          <a:r>
            <a:rPr lang="en-US" sz="1400" b="0" i="0" strike="noStrike" cap="none" spc="0" baseline="0">
              <a:solidFill>
                <a:srgbClr val="000000"/>
              </a:solidFill>
              <a:effectLst/>
              <a:latin typeface="Times New Roman"/>
              <a:ea typeface="Times New Roman"/>
              <a:cs typeface="Times New Roman"/>
            </a:rPr>
            <a:t>CBS</a:t>
          </a:r>
          <a:endParaRPr lang="zh-CN" altLang="en-US"/>
        </a:p>
      </dgm:t>
    </dgm:pt>
    <dgm:pt modelId="{513C10A8-8249-4D65-BB31-5D8648C93D5B}" type="sibTrans" cxnId="{511DF7A2-E5D7-48C6-A921-B3367EAE12C4}">
      <dgm:prSet/>
      <dgm:spPr/>
      <dgm:t>
        <a:bodyPr/>
        <a:lstStyle/>
        <a:p>
          <a:endParaRPr lang="zh-CN" altLang="en-US"/>
        </a:p>
      </dgm:t>
    </dgm:pt>
    <dgm:pt modelId="{7A508E14-265A-4845-9B31-89E1333DD48B}" type="parTrans" cxnId="{7644896F-8C32-4498-8926-C37B215FBE22}">
      <dgm:prSet/>
      <dgm:spPr/>
      <dgm:t>
        <a:bodyPr/>
        <a:lstStyle/>
        <a:p>
          <a:endParaRPr lang="zh-CN" altLang="en-US"/>
        </a:p>
      </dgm:t>
    </dgm:pt>
    <dgm:pt modelId="{CFC50FB7-9114-44D8-84DD-9DC20E43E0F6}">
      <dgm:prSet phldrT="[文本]" custT="1"/>
      <dgm:spPr/>
      <dgm:t>
        <a:bodyPr/>
        <a:lstStyle/>
        <a:p>
          <a:r>
            <a:rPr lang="en-US" sz="1400" b="0" i="0" strike="noStrike" cap="none" spc="0" baseline="0">
              <a:solidFill>
                <a:srgbClr val="000000"/>
              </a:solidFill>
              <a:effectLst/>
              <a:latin typeface="Times New Roman"/>
              <a:ea typeface="Times New Roman"/>
              <a:cs typeface="Times New Roman"/>
            </a:rPr>
            <a:t>CFS</a:t>
          </a:r>
          <a:endParaRPr lang="zh-CN" altLang="en-US"/>
        </a:p>
      </dgm:t>
    </dgm:pt>
    <dgm:pt modelId="{0A40B103-2915-4E9A-AEEC-DB9F3BD59833}" type="sibTrans" cxnId="{7644896F-8C32-4498-8926-C37B215FBE22}">
      <dgm:prSet/>
      <dgm:spPr/>
      <dgm:t>
        <a:bodyPr/>
        <a:lstStyle/>
        <a:p>
          <a:endParaRPr lang="zh-CN" altLang="en-US"/>
        </a:p>
      </dgm:t>
    </dgm:pt>
    <dgm:pt modelId="{C279C9F1-3ADC-463E-A104-97E256240F93}" type="parTrans" cxnId="{F1D30639-CE52-4632-866E-2D9FAA06DC3D}">
      <dgm:prSet/>
      <dgm:spPr/>
      <dgm:t>
        <a:bodyPr/>
        <a:lstStyle/>
        <a:p>
          <a:endParaRPr lang="zh-CN" altLang="en-US"/>
        </a:p>
      </dgm:t>
    </dgm:pt>
    <dgm:pt modelId="{14D12C0D-6954-48DD-824E-D82B52FE035D}">
      <dgm:prSet phldrT="[文本]" custT="1"/>
      <dgm:spPr/>
      <dgm:t>
        <a:bodyPr/>
        <a:lstStyle/>
        <a:p>
          <a:r>
            <a:rPr lang="en-US" sz="1400" b="0" i="0" strike="noStrike" cap="none" spc="0" baseline="0">
              <a:solidFill>
                <a:srgbClr val="000000"/>
              </a:solidFill>
              <a:effectLst/>
              <a:latin typeface="Times New Roman"/>
              <a:ea typeface="Times New Roman"/>
              <a:cs typeface="Times New Roman"/>
            </a:rPr>
            <a:t>COS</a:t>
          </a:r>
          <a:endParaRPr lang="zh-CN" altLang="en-US"/>
        </a:p>
      </dgm:t>
    </dgm:pt>
    <dgm:pt modelId="{2C667424-AFB1-4B66-B140-A6A85E47F4F0}" type="sibTrans" cxnId="{F1D30639-CE52-4632-866E-2D9FAA06DC3D}">
      <dgm:prSet/>
      <dgm:spPr/>
      <dgm:t>
        <a:bodyPr/>
        <a:lstStyle/>
        <a:p>
          <a:endParaRPr lang="zh-CN" altLang="en-US"/>
        </a:p>
      </dgm:t>
    </dgm:pt>
    <dgm:pt modelId="{3E3C9E33-1137-44F1-BA73-87011252206A}" type="parTrans" cxnId="{292744B0-C321-4551-B249-3954C7BECEDA}">
      <dgm:prSet/>
      <dgm:spPr/>
      <dgm:t>
        <a:bodyPr/>
        <a:lstStyle/>
        <a:p>
          <a:endParaRPr lang="zh-CN" altLang="en-US"/>
        </a:p>
      </dgm:t>
    </dgm:pt>
    <dgm:pt modelId="{F44D978A-3C73-4B25-AE03-F20D335E7A9F}">
      <dgm:prSet phldrT="[文本]" custT="1"/>
      <dgm:spPr/>
      <dgm:t>
        <a:bodyPr/>
        <a:lstStyle/>
        <a:p>
          <a:r>
            <a:rPr lang="en-US" sz="1400" b="0" i="0" strike="noStrike" cap="none" spc="0" baseline="0" dirty="0" err="1">
              <a:solidFill>
                <a:srgbClr val="000000"/>
              </a:solidFill>
              <a:effectLst/>
              <a:latin typeface="Times New Roman"/>
              <a:ea typeface="Times New Roman"/>
              <a:cs typeface="Times New Roman"/>
            </a:rPr>
            <a:t>TencentDB</a:t>
          </a:r>
          <a:endParaRPr lang="zh-CN" altLang="en-US" dirty="0"/>
        </a:p>
      </dgm:t>
    </dgm:pt>
    <dgm:pt modelId="{7D126FFE-7F74-48AF-B2D4-D39125257CF8}" type="sibTrans" cxnId="{292744B0-C321-4551-B249-3954C7BECEDA}">
      <dgm:prSet/>
      <dgm:spPr/>
      <dgm:t>
        <a:bodyPr/>
        <a:lstStyle/>
        <a:p>
          <a:endParaRPr lang="zh-CN" altLang="en-US"/>
        </a:p>
      </dgm:t>
    </dgm:pt>
    <dgm:pt modelId="{7A9F06EE-39A1-4E6D-9F37-DD06CBCC7828}" type="sibTrans" cxnId="{16A77729-38B1-4FBF-AC45-C9F195E2A0C7}">
      <dgm:prSet/>
      <dgm:spPr/>
      <dgm:t>
        <a:bodyPr/>
        <a:lstStyle/>
        <a:p>
          <a:endParaRPr lang="zh-CN" altLang="en-US"/>
        </a:p>
      </dgm:t>
    </dgm:pt>
    <dgm:pt modelId="{F285B8BC-331E-4DF4-8681-C87171834C1A}" type="parTrans" cxnId="{E01D24C3-52C8-4433-844F-7C7CC48530FC}">
      <dgm:prSet/>
      <dgm:spPr/>
      <dgm:t>
        <a:bodyPr/>
        <a:lstStyle/>
        <a:p>
          <a:endParaRPr lang="zh-CN" altLang="en-US"/>
        </a:p>
      </dgm:t>
    </dgm:pt>
    <dgm:pt modelId="{23CA4210-A944-4D11-8AC1-58862CAF4469}">
      <dgm:prSet phldrT="[文本]" custT="1"/>
      <dgm:spPr/>
      <dgm:t>
        <a:bodyPr/>
        <a:lstStyle/>
        <a:p>
          <a:r>
            <a:rPr lang="en-US" sz="1600" b="0" i="0" strike="noStrike" cap="none" spc="0" baseline="0" dirty="0">
              <a:solidFill>
                <a:srgbClr val="FFFFFF"/>
              </a:solidFill>
              <a:effectLst/>
              <a:latin typeface="Times New Roman"/>
              <a:ea typeface="Times New Roman"/>
              <a:cs typeface="Times New Roman"/>
            </a:rPr>
            <a:t>Monitoring</a:t>
          </a:r>
        </a:p>
      </dgm:t>
    </dgm:pt>
    <dgm:pt modelId="{4142BB01-3E47-4E3F-87E6-76EF3A2D3D34}" type="parTrans" cxnId="{CA6EA15F-937A-478B-B74C-AEF276B187C9}">
      <dgm:prSet/>
      <dgm:spPr/>
      <dgm:t>
        <a:bodyPr/>
        <a:lstStyle/>
        <a:p>
          <a:endParaRPr lang="zh-CN" altLang="en-US"/>
        </a:p>
      </dgm:t>
    </dgm:pt>
    <dgm:pt modelId="{8E625ECC-AA98-4576-84CA-EB3CC5C65CA8}">
      <dgm:prSet phldrT="[文本]" custT="1"/>
      <dgm:spPr/>
      <dgm:t>
        <a:bodyPr/>
        <a:lstStyle/>
        <a:p>
          <a:r>
            <a:rPr lang="en-US" sz="1400" b="0" i="0" strike="noStrike" cap="none" spc="0" baseline="0">
              <a:solidFill>
                <a:srgbClr val="000000"/>
              </a:solidFill>
              <a:effectLst/>
              <a:latin typeface="Times New Roman"/>
              <a:ea typeface="Times New Roman"/>
              <a:cs typeface="Times New Roman"/>
            </a:rPr>
            <a:t>CM</a:t>
          </a:r>
        </a:p>
      </dgm:t>
    </dgm:pt>
    <dgm:pt modelId="{1D916AF8-8499-4105-8743-D581989E39AB}" type="sibTrans" cxnId="{CA6EA15F-937A-478B-B74C-AEF276B187C9}">
      <dgm:prSet/>
      <dgm:spPr/>
      <dgm:t>
        <a:bodyPr/>
        <a:lstStyle/>
        <a:p>
          <a:endParaRPr lang="zh-CN" altLang="en-US"/>
        </a:p>
      </dgm:t>
    </dgm:pt>
    <dgm:pt modelId="{D0538B2D-90CC-4513-9228-F18EDBA39DCA}" type="sibTrans" cxnId="{E01D24C3-52C8-4433-844F-7C7CC48530FC}">
      <dgm:prSet/>
      <dgm:spPr/>
      <dgm:t>
        <a:bodyPr/>
        <a:lstStyle/>
        <a:p>
          <a:endParaRPr lang="zh-CN" altLang="en-US"/>
        </a:p>
      </dgm:t>
    </dgm:pt>
    <dgm:pt modelId="{906B6D84-FD41-4294-AF69-CD8F9F4F3B6F}" type="pres">
      <dgm:prSet presAssocID="{6A4DF9E4-955A-49BC-BF26-BD7691649A41}" presName="diagram" presStyleCnt="0">
        <dgm:presLayoutVars>
          <dgm:chPref val="1"/>
          <dgm:dir/>
          <dgm:animOne val="branch"/>
          <dgm:animLvl val="lvl"/>
          <dgm:resizeHandles/>
        </dgm:presLayoutVars>
      </dgm:prSet>
      <dgm:spPr/>
    </dgm:pt>
    <dgm:pt modelId="{5A7BEE03-8C24-4C73-8E7D-F4141C073BB7}" type="pres">
      <dgm:prSet presAssocID="{0A042742-97EC-4F3B-AAFE-E4678325CF5F}" presName="root" presStyleCnt="0"/>
      <dgm:spPr/>
    </dgm:pt>
    <dgm:pt modelId="{8EED59CA-0455-4C55-894A-AC240468E296}" type="pres">
      <dgm:prSet presAssocID="{0A042742-97EC-4F3B-AAFE-E4678325CF5F}" presName="rootComposite" presStyleCnt="0"/>
      <dgm:spPr/>
    </dgm:pt>
    <dgm:pt modelId="{25B81A2D-E3DE-4847-ABA4-7BADCAFFD120}" type="pres">
      <dgm:prSet presAssocID="{0A042742-97EC-4F3B-AAFE-E4678325CF5F}" presName="rootText" presStyleLbl="node1" presStyleIdx="0" presStyleCnt="4"/>
      <dgm:spPr/>
    </dgm:pt>
    <dgm:pt modelId="{0321A4FA-FFC1-4673-9D95-BCD39AF041AD}" type="pres">
      <dgm:prSet presAssocID="{0A042742-97EC-4F3B-AAFE-E4678325CF5F}" presName="rootConnector" presStyleLbl="node1" presStyleIdx="0" presStyleCnt="4"/>
      <dgm:spPr/>
    </dgm:pt>
    <dgm:pt modelId="{C300A82E-AE7F-4637-970B-578D8EE3094B}" type="pres">
      <dgm:prSet presAssocID="{0A042742-97EC-4F3B-AAFE-E4678325CF5F}" presName="childShape" presStyleCnt="0"/>
      <dgm:spPr/>
    </dgm:pt>
    <dgm:pt modelId="{4448EC0B-66F2-4996-A54F-E556B3B5DE4D}" type="pres">
      <dgm:prSet presAssocID="{EFA469D2-607C-42BD-B646-343DCDF68EDA}" presName="Name13" presStyleLbl="parChTrans1D2" presStyleIdx="0" presStyleCnt="18"/>
      <dgm:spPr/>
    </dgm:pt>
    <dgm:pt modelId="{9858AF3F-6410-400C-B14C-CAA5E0E5BFBF}" type="pres">
      <dgm:prSet presAssocID="{4034CA1C-C5F2-4556-BDB0-BD9A0BE357C7}" presName="childText" presStyleLbl="bgAcc1" presStyleIdx="0" presStyleCnt="18" custScaleX="140796">
        <dgm:presLayoutVars>
          <dgm:bulletEnabled val="1"/>
        </dgm:presLayoutVars>
      </dgm:prSet>
      <dgm:spPr/>
    </dgm:pt>
    <dgm:pt modelId="{BBD074BB-C72C-41F6-AA83-4880226C3610}" type="pres">
      <dgm:prSet presAssocID="{B322B90E-A686-4EB4-A53E-F681A6E2942D}" presName="Name13" presStyleLbl="parChTrans1D2" presStyleIdx="1" presStyleCnt="18"/>
      <dgm:spPr/>
    </dgm:pt>
    <dgm:pt modelId="{7FC6E232-B76C-46B6-AAF5-3E44DD4F1E5B}" type="pres">
      <dgm:prSet presAssocID="{2A52F5F9-0994-439F-8F25-3DCD1195B168}" presName="childText" presStyleLbl="bgAcc1" presStyleIdx="1" presStyleCnt="18" custScaleX="134923">
        <dgm:presLayoutVars>
          <dgm:bulletEnabled val="1"/>
        </dgm:presLayoutVars>
      </dgm:prSet>
      <dgm:spPr/>
    </dgm:pt>
    <dgm:pt modelId="{A0BBBD1A-6738-416E-85B8-07C515C4AD8C}" type="pres">
      <dgm:prSet presAssocID="{B342A432-8E5C-43DB-9232-A95DE8199D8A}" presName="Name13" presStyleLbl="parChTrans1D2" presStyleIdx="2" presStyleCnt="18"/>
      <dgm:spPr/>
    </dgm:pt>
    <dgm:pt modelId="{8EC5A9F3-FF94-4768-8EE1-4D6795B30477}" type="pres">
      <dgm:prSet presAssocID="{87A604D0-0DF2-4086-BF8B-346593113A94}" presName="childText" presStyleLbl="bgAcc1" presStyleIdx="2" presStyleCnt="18" custScaleX="139354">
        <dgm:presLayoutVars>
          <dgm:bulletEnabled val="1"/>
        </dgm:presLayoutVars>
      </dgm:prSet>
      <dgm:spPr/>
    </dgm:pt>
    <dgm:pt modelId="{7B875FDB-3780-49A1-8EB9-276E9320ED65}" type="pres">
      <dgm:prSet presAssocID="{0FA69DA8-F507-49A2-AA54-206060C36E76}" presName="Name13" presStyleLbl="parChTrans1D2" presStyleIdx="3" presStyleCnt="18"/>
      <dgm:spPr/>
    </dgm:pt>
    <dgm:pt modelId="{CC436F5D-C9E5-466E-AA43-2337E4BAAD63}" type="pres">
      <dgm:prSet presAssocID="{30782C10-78E5-4EE9-A261-61833731BE75}" presName="childText" presStyleLbl="bgAcc1" presStyleIdx="3" presStyleCnt="18" custScaleX="140796">
        <dgm:presLayoutVars>
          <dgm:bulletEnabled val="1"/>
        </dgm:presLayoutVars>
      </dgm:prSet>
      <dgm:spPr/>
    </dgm:pt>
    <dgm:pt modelId="{1031F043-3C39-4A55-B240-DC8848196BF6}" type="pres">
      <dgm:prSet presAssocID="{E7D3A72A-1542-42BE-B026-7BDAB7E75057}" presName="Name13" presStyleLbl="parChTrans1D2" presStyleIdx="4" presStyleCnt="18"/>
      <dgm:spPr/>
    </dgm:pt>
    <dgm:pt modelId="{ECB220CA-89BC-408D-AF88-79BF5BBC7FF1}" type="pres">
      <dgm:prSet presAssocID="{AADD89A2-31C9-4DE6-A241-5E32B976D93B}" presName="childText" presStyleLbl="bgAcc1" presStyleIdx="4" presStyleCnt="18" custScaleX="140796">
        <dgm:presLayoutVars>
          <dgm:bulletEnabled val="1"/>
        </dgm:presLayoutVars>
      </dgm:prSet>
      <dgm:spPr/>
    </dgm:pt>
    <dgm:pt modelId="{A2AF8C93-261A-4B5F-8BC3-D9C1DC30A632}" type="pres">
      <dgm:prSet presAssocID="{D1BD5414-2E4C-451A-AEC6-E9FBEB10BCAB}" presName="root" presStyleCnt="0"/>
      <dgm:spPr/>
    </dgm:pt>
    <dgm:pt modelId="{C7ED28A8-3C84-428C-8D17-C923B57DF588}" type="pres">
      <dgm:prSet presAssocID="{D1BD5414-2E4C-451A-AEC6-E9FBEB10BCAB}" presName="rootComposite" presStyleCnt="0"/>
      <dgm:spPr/>
    </dgm:pt>
    <dgm:pt modelId="{AD75B388-D8D0-4DA7-921B-87E28D57BBA8}" type="pres">
      <dgm:prSet presAssocID="{D1BD5414-2E4C-451A-AEC6-E9FBEB10BCAB}" presName="rootText" presStyleLbl="node1" presStyleIdx="1" presStyleCnt="4" custScaleX="116198"/>
      <dgm:spPr/>
    </dgm:pt>
    <dgm:pt modelId="{9D2982C4-E5B6-4B9B-A6F0-37B30AC1A432}" type="pres">
      <dgm:prSet presAssocID="{D1BD5414-2E4C-451A-AEC6-E9FBEB10BCAB}" presName="rootConnector" presStyleLbl="node1" presStyleIdx="1" presStyleCnt="4"/>
      <dgm:spPr/>
    </dgm:pt>
    <dgm:pt modelId="{344B2241-BAE7-4959-9190-07F7F598061A}" type="pres">
      <dgm:prSet presAssocID="{D1BD5414-2E4C-451A-AEC6-E9FBEB10BCAB}" presName="childShape" presStyleCnt="0"/>
      <dgm:spPr/>
    </dgm:pt>
    <dgm:pt modelId="{D65A7EE0-B4AB-4C69-971A-CA637D7C73A4}" type="pres">
      <dgm:prSet presAssocID="{AC645C21-9411-46FD-B435-3CAFE796961E}" presName="Name13" presStyleLbl="parChTrans1D2" presStyleIdx="5" presStyleCnt="18"/>
      <dgm:spPr/>
    </dgm:pt>
    <dgm:pt modelId="{62FA5066-902B-435B-BCE9-F764C0449CF2}" type="pres">
      <dgm:prSet presAssocID="{DE4D3099-2D11-433B-B480-5F5C0AA1AE76}" presName="childText" presStyleLbl="bgAcc1" presStyleIdx="5" presStyleCnt="18">
        <dgm:presLayoutVars>
          <dgm:bulletEnabled val="1"/>
        </dgm:presLayoutVars>
      </dgm:prSet>
      <dgm:spPr/>
    </dgm:pt>
    <dgm:pt modelId="{DCF5AE86-40CF-47AD-9CB2-42B8B1A80EBD}" type="pres">
      <dgm:prSet presAssocID="{74CC5287-578F-471B-A3BF-600C59180B24}" presName="Name13" presStyleLbl="parChTrans1D2" presStyleIdx="6" presStyleCnt="18"/>
      <dgm:spPr/>
    </dgm:pt>
    <dgm:pt modelId="{004F63BC-8E9C-46B9-A687-ED69D42E1FB4}" type="pres">
      <dgm:prSet presAssocID="{4F5258BE-AEBF-4D6E-B555-F72B574615C1}" presName="childText" presStyleLbl="bgAcc1" presStyleIdx="6" presStyleCnt="18">
        <dgm:presLayoutVars>
          <dgm:bulletEnabled val="1"/>
        </dgm:presLayoutVars>
      </dgm:prSet>
      <dgm:spPr/>
    </dgm:pt>
    <dgm:pt modelId="{120EC217-8A05-43FA-8044-1AB42FD7AE00}" type="pres">
      <dgm:prSet presAssocID="{D1F6E114-D3CB-489F-9CC4-5CC0BFBB58A4}" presName="Name13" presStyleLbl="parChTrans1D2" presStyleIdx="7" presStyleCnt="18"/>
      <dgm:spPr/>
    </dgm:pt>
    <dgm:pt modelId="{FBAAAAA1-C736-43EB-AFCD-A4F630FC877B}" type="pres">
      <dgm:prSet presAssocID="{491AE7F0-3F14-4E20-9C86-AF7949BA9AF9}" presName="childText" presStyleLbl="bgAcc1" presStyleIdx="7" presStyleCnt="18">
        <dgm:presLayoutVars>
          <dgm:bulletEnabled val="1"/>
        </dgm:presLayoutVars>
      </dgm:prSet>
      <dgm:spPr/>
    </dgm:pt>
    <dgm:pt modelId="{59C513D2-6A59-4421-8850-006718ADCFE4}" type="pres">
      <dgm:prSet presAssocID="{98369D31-83D8-4ABB-9EAF-46C360C0BBA4}" presName="Name13" presStyleLbl="parChTrans1D2" presStyleIdx="8" presStyleCnt="18"/>
      <dgm:spPr/>
    </dgm:pt>
    <dgm:pt modelId="{32314B2B-7C79-466A-B6BC-EBD9A77B849F}" type="pres">
      <dgm:prSet presAssocID="{7EBAD33D-D693-4CB6-91DE-13771C676A49}" presName="childText" presStyleLbl="bgAcc1" presStyleIdx="8" presStyleCnt="18">
        <dgm:presLayoutVars>
          <dgm:bulletEnabled val="1"/>
        </dgm:presLayoutVars>
      </dgm:prSet>
      <dgm:spPr/>
    </dgm:pt>
    <dgm:pt modelId="{A3CA14E7-AAEF-4578-AA16-483194AF1485}" type="pres">
      <dgm:prSet presAssocID="{0BCBB84B-2741-4DDA-95D2-0131B66E3311}" presName="Name13" presStyleLbl="parChTrans1D2" presStyleIdx="9" presStyleCnt="18"/>
      <dgm:spPr/>
    </dgm:pt>
    <dgm:pt modelId="{E42A6CC2-4449-408A-AE66-912E6E40429A}" type="pres">
      <dgm:prSet presAssocID="{5C424E14-ECD8-4931-8096-2402ECA15A0F}" presName="childText" presStyleLbl="bgAcc1" presStyleIdx="9" presStyleCnt="18">
        <dgm:presLayoutVars>
          <dgm:bulletEnabled val="1"/>
        </dgm:presLayoutVars>
      </dgm:prSet>
      <dgm:spPr/>
    </dgm:pt>
    <dgm:pt modelId="{29F5D974-9E1B-4273-8781-F8319CF849A6}" type="pres">
      <dgm:prSet presAssocID="{EFEAE7DF-3CA2-48D2-B853-3E63A0D8F6DB}" presName="Name13" presStyleLbl="parChTrans1D2" presStyleIdx="10" presStyleCnt="18"/>
      <dgm:spPr/>
    </dgm:pt>
    <dgm:pt modelId="{0F4786F7-D659-4FFE-B0B1-9C6010220296}" type="pres">
      <dgm:prSet presAssocID="{C204DDC8-E8A0-4902-8C66-60CD7978EBC5}" presName="childText" presStyleLbl="bgAcc1" presStyleIdx="10" presStyleCnt="18">
        <dgm:presLayoutVars>
          <dgm:bulletEnabled val="1"/>
        </dgm:presLayoutVars>
      </dgm:prSet>
      <dgm:spPr/>
    </dgm:pt>
    <dgm:pt modelId="{00A70683-78D4-4C85-9291-00931C47DFFF}" type="pres">
      <dgm:prSet presAssocID="{795CF213-44DE-4CC5-942E-396A0DA1011F}" presName="root" presStyleCnt="0"/>
      <dgm:spPr/>
    </dgm:pt>
    <dgm:pt modelId="{0A6FE0EE-8980-4A1C-BBEA-753BD1F8F730}" type="pres">
      <dgm:prSet presAssocID="{795CF213-44DE-4CC5-942E-396A0DA1011F}" presName="rootComposite" presStyleCnt="0"/>
      <dgm:spPr/>
    </dgm:pt>
    <dgm:pt modelId="{21550D13-C35E-499A-88B7-241866A352E1}" type="pres">
      <dgm:prSet presAssocID="{795CF213-44DE-4CC5-942E-396A0DA1011F}" presName="rootText" presStyleLbl="node1" presStyleIdx="2" presStyleCnt="4"/>
      <dgm:spPr/>
    </dgm:pt>
    <dgm:pt modelId="{5892A83B-D716-4C02-A4EB-4EB28AA4D0DF}" type="pres">
      <dgm:prSet presAssocID="{795CF213-44DE-4CC5-942E-396A0DA1011F}" presName="rootConnector" presStyleLbl="node1" presStyleIdx="2" presStyleCnt="4"/>
      <dgm:spPr/>
    </dgm:pt>
    <dgm:pt modelId="{01277C92-26F2-4726-8FFC-F0D18144F741}" type="pres">
      <dgm:prSet presAssocID="{795CF213-44DE-4CC5-942E-396A0DA1011F}" presName="childShape" presStyleCnt="0"/>
      <dgm:spPr/>
    </dgm:pt>
    <dgm:pt modelId="{1A9DE795-3F16-40E0-9B20-59EBE4A60DEA}" type="pres">
      <dgm:prSet presAssocID="{71A5B1FD-5C22-4255-A6C1-0554C2819216}" presName="Name13" presStyleLbl="parChTrans1D2" presStyleIdx="11" presStyleCnt="18"/>
      <dgm:spPr/>
    </dgm:pt>
    <dgm:pt modelId="{34E9E4C5-BB71-4110-8C8B-51926F13710D}" type="pres">
      <dgm:prSet presAssocID="{08D82FFB-6D0C-4B9D-A875-55A18B292523}" presName="childText" presStyleLbl="bgAcc1" presStyleIdx="11" presStyleCnt="18">
        <dgm:presLayoutVars>
          <dgm:bulletEnabled val="1"/>
        </dgm:presLayoutVars>
      </dgm:prSet>
      <dgm:spPr/>
    </dgm:pt>
    <dgm:pt modelId="{1617D2F9-CD5A-417A-9DFD-11939E5A2E02}" type="pres">
      <dgm:prSet presAssocID="{7D2A01BB-4F3E-422E-BF40-45701C071EAF}" presName="Name13" presStyleLbl="parChTrans1D2" presStyleIdx="12" presStyleCnt="18"/>
      <dgm:spPr/>
    </dgm:pt>
    <dgm:pt modelId="{57F3567A-1AD4-4F99-A763-A0620DD0499C}" type="pres">
      <dgm:prSet presAssocID="{FB5982D2-09BA-46B3-9DEB-C286B1D3C1C5}" presName="childText" presStyleLbl="bgAcc1" presStyleIdx="12" presStyleCnt="18">
        <dgm:presLayoutVars>
          <dgm:bulletEnabled val="1"/>
        </dgm:presLayoutVars>
      </dgm:prSet>
      <dgm:spPr/>
    </dgm:pt>
    <dgm:pt modelId="{AFA7C945-95C8-4B56-BFB3-99FAE45E2D71}" type="pres">
      <dgm:prSet presAssocID="{7F8348A9-FCD8-4071-9840-DA5EA551EAA8}" presName="Name13" presStyleLbl="parChTrans1D2" presStyleIdx="13" presStyleCnt="18"/>
      <dgm:spPr/>
    </dgm:pt>
    <dgm:pt modelId="{6749E3A2-1621-4692-AEE6-1A07AA264CAE}" type="pres">
      <dgm:prSet presAssocID="{CE06CF95-D848-4959-B2E3-23A7456BA2B3}" presName="childText" presStyleLbl="bgAcc1" presStyleIdx="13" presStyleCnt="18">
        <dgm:presLayoutVars>
          <dgm:bulletEnabled val="1"/>
        </dgm:presLayoutVars>
      </dgm:prSet>
      <dgm:spPr/>
    </dgm:pt>
    <dgm:pt modelId="{042248B0-E1A0-47A3-8263-86752AFD977F}" type="pres">
      <dgm:prSet presAssocID="{7A508E14-265A-4845-9B31-89E1333DD48B}" presName="Name13" presStyleLbl="parChTrans1D2" presStyleIdx="14" presStyleCnt="18"/>
      <dgm:spPr/>
    </dgm:pt>
    <dgm:pt modelId="{7DA1F6B2-7B9D-4F69-9431-557BAED1EFAD}" type="pres">
      <dgm:prSet presAssocID="{CFC50FB7-9114-44D8-84DD-9DC20E43E0F6}" presName="childText" presStyleLbl="bgAcc1" presStyleIdx="14" presStyleCnt="18">
        <dgm:presLayoutVars>
          <dgm:bulletEnabled val="1"/>
        </dgm:presLayoutVars>
      </dgm:prSet>
      <dgm:spPr/>
    </dgm:pt>
    <dgm:pt modelId="{E6CB0618-5415-4931-87B2-FA96C34B5FFE}" type="pres">
      <dgm:prSet presAssocID="{C279C9F1-3ADC-463E-A104-97E256240F93}" presName="Name13" presStyleLbl="parChTrans1D2" presStyleIdx="15" presStyleCnt="18"/>
      <dgm:spPr/>
    </dgm:pt>
    <dgm:pt modelId="{19339970-1EFE-47F8-A56F-6814D9145413}" type="pres">
      <dgm:prSet presAssocID="{14D12C0D-6954-48DD-824E-D82B52FE035D}" presName="childText" presStyleLbl="bgAcc1" presStyleIdx="15" presStyleCnt="18">
        <dgm:presLayoutVars>
          <dgm:bulletEnabled val="1"/>
        </dgm:presLayoutVars>
      </dgm:prSet>
      <dgm:spPr/>
    </dgm:pt>
    <dgm:pt modelId="{7A028909-3879-42AA-9D03-22536494A6A4}" type="pres">
      <dgm:prSet presAssocID="{3E3C9E33-1137-44F1-BA73-87011252206A}" presName="Name13" presStyleLbl="parChTrans1D2" presStyleIdx="16" presStyleCnt="18"/>
      <dgm:spPr/>
    </dgm:pt>
    <dgm:pt modelId="{05DCABD3-C01D-4A39-9E0C-9D06D98EDBC8}" type="pres">
      <dgm:prSet presAssocID="{F44D978A-3C73-4B25-AE03-F20D335E7A9F}" presName="childText" presStyleLbl="bgAcc1" presStyleIdx="16" presStyleCnt="18" custScaleX="122313">
        <dgm:presLayoutVars>
          <dgm:bulletEnabled val="1"/>
        </dgm:presLayoutVars>
      </dgm:prSet>
      <dgm:spPr/>
    </dgm:pt>
    <dgm:pt modelId="{628D7E9E-4853-4095-BF5A-CB70208387EC}" type="pres">
      <dgm:prSet presAssocID="{23CA4210-A944-4D11-8AC1-58862CAF4469}" presName="root" presStyleCnt="0"/>
      <dgm:spPr/>
    </dgm:pt>
    <dgm:pt modelId="{997CCF8F-8779-4C04-8E3C-FBAF52757296}" type="pres">
      <dgm:prSet presAssocID="{23CA4210-A944-4D11-8AC1-58862CAF4469}" presName="rootComposite" presStyleCnt="0"/>
      <dgm:spPr/>
    </dgm:pt>
    <dgm:pt modelId="{A9731688-A7FF-4D7A-AF6D-E928362DFF63}" type="pres">
      <dgm:prSet presAssocID="{23CA4210-A944-4D11-8AC1-58862CAF4469}" presName="rootText" presStyleLbl="node1" presStyleIdx="3" presStyleCnt="4"/>
      <dgm:spPr/>
    </dgm:pt>
    <dgm:pt modelId="{372D3E59-9F28-42DF-90CF-27F9F26B196B}" type="pres">
      <dgm:prSet presAssocID="{23CA4210-A944-4D11-8AC1-58862CAF4469}" presName="rootConnector" presStyleLbl="node1" presStyleIdx="3" presStyleCnt="4"/>
      <dgm:spPr/>
    </dgm:pt>
    <dgm:pt modelId="{54E76E03-579C-4056-928A-AC6926A16E5E}" type="pres">
      <dgm:prSet presAssocID="{23CA4210-A944-4D11-8AC1-58862CAF4469}" presName="childShape" presStyleCnt="0"/>
      <dgm:spPr/>
    </dgm:pt>
    <dgm:pt modelId="{9257F539-5882-4572-B398-4C4048F09159}" type="pres">
      <dgm:prSet presAssocID="{4142BB01-3E47-4E3F-87E6-76EF3A2D3D34}" presName="Name13" presStyleLbl="parChTrans1D2" presStyleIdx="17" presStyleCnt="18"/>
      <dgm:spPr/>
    </dgm:pt>
    <dgm:pt modelId="{B38BFB81-1FA1-4C16-B401-214B9B264C97}" type="pres">
      <dgm:prSet presAssocID="{8E625ECC-AA98-4576-84CA-EB3CC5C65CA8}" presName="childText" presStyleLbl="bgAcc1" presStyleIdx="17" presStyleCnt="18">
        <dgm:presLayoutVars>
          <dgm:bulletEnabled val="1"/>
        </dgm:presLayoutVars>
      </dgm:prSet>
      <dgm:spPr/>
    </dgm:pt>
  </dgm:ptLst>
  <dgm:cxnLst>
    <dgm:cxn modelId="{27CF800D-456E-4162-BF46-67E94A054D74}" type="presOf" srcId="{4142BB01-3E47-4E3F-87E6-76EF3A2D3D34}" destId="{9257F539-5882-4572-B398-4C4048F09159}" srcOrd="0" destOrd="0" presId="urn:microsoft.com/office/officeart/2005/8/layout/hierarchy3"/>
    <dgm:cxn modelId="{C6BDA413-EDB8-452E-A80D-D77A2E31963F}" type="presOf" srcId="{FB5982D2-09BA-46B3-9DEB-C286B1D3C1C5}" destId="{57F3567A-1AD4-4F99-A763-A0620DD0499C}" srcOrd="0" destOrd="0" presId="urn:microsoft.com/office/officeart/2005/8/layout/hierarchy3"/>
    <dgm:cxn modelId="{D7AAA716-FEA2-4974-B363-44CC03E89650}" type="presOf" srcId="{D1BD5414-2E4C-451A-AEC6-E9FBEB10BCAB}" destId="{9D2982C4-E5B6-4B9B-A6F0-37B30AC1A432}" srcOrd="1" destOrd="0" presId="urn:microsoft.com/office/officeart/2005/8/layout/hierarchy3"/>
    <dgm:cxn modelId="{D0D4BF16-A96A-473B-B485-48D975C1A447}" type="presOf" srcId="{7F8348A9-FCD8-4071-9840-DA5EA551EAA8}" destId="{AFA7C945-95C8-4B56-BFB3-99FAE45E2D71}" srcOrd="0" destOrd="0" presId="urn:microsoft.com/office/officeart/2005/8/layout/hierarchy3"/>
    <dgm:cxn modelId="{94472217-2CAB-455D-8A7E-BE890175C29A}" type="presOf" srcId="{B342A432-8E5C-43DB-9232-A95DE8199D8A}" destId="{A0BBBD1A-6738-416E-85B8-07C515C4AD8C}" srcOrd="0" destOrd="0" presId="urn:microsoft.com/office/officeart/2005/8/layout/hierarchy3"/>
    <dgm:cxn modelId="{9C327219-267F-4E8B-A9A8-292474E4732D}" type="presOf" srcId="{EFA469D2-607C-42BD-B646-343DCDF68EDA}" destId="{4448EC0B-66F2-4996-A54F-E556B3B5DE4D}" srcOrd="0" destOrd="0" presId="urn:microsoft.com/office/officeart/2005/8/layout/hierarchy3"/>
    <dgm:cxn modelId="{61F23F1A-8B6A-4B00-A1DB-4FA71E8A3E48}" srcId="{D1BD5414-2E4C-451A-AEC6-E9FBEB10BCAB}" destId="{C204DDC8-E8A0-4902-8C66-60CD7978EBC5}" srcOrd="5" destOrd="0" parTransId="{EFEAE7DF-3CA2-48D2-B853-3E63A0D8F6DB}" sibTransId="{9F77D35E-389E-4F91-BB64-F969B2E6F572}"/>
    <dgm:cxn modelId="{C36A611D-DE42-4C0B-86E2-308AC1BF2847}" type="presOf" srcId="{795CF213-44DE-4CC5-942E-396A0DA1011F}" destId="{21550D13-C35E-499A-88B7-241866A352E1}" srcOrd="0" destOrd="0" presId="urn:microsoft.com/office/officeart/2005/8/layout/hierarchy3"/>
    <dgm:cxn modelId="{5A1FCD1E-46FF-42F4-9C24-E2D7658D7A5B}" type="presOf" srcId="{E7D3A72A-1542-42BE-B026-7BDAB7E75057}" destId="{1031F043-3C39-4A55-B240-DC8848196BF6}" srcOrd="0" destOrd="0" presId="urn:microsoft.com/office/officeart/2005/8/layout/hierarchy3"/>
    <dgm:cxn modelId="{2B746D27-1861-45B6-BE68-10AE5D2944C2}" srcId="{0A042742-97EC-4F3B-AAFE-E4678325CF5F}" destId="{AADD89A2-31C9-4DE6-A241-5E32B976D93B}" srcOrd="4" destOrd="0" parTransId="{E7D3A72A-1542-42BE-B026-7BDAB7E75057}" sibTransId="{A322B8EA-DCBC-4210-BE93-7BCC3C46D5D7}"/>
    <dgm:cxn modelId="{6D6E1528-BD80-40C6-9087-7341ABE6E671}" srcId="{0A042742-97EC-4F3B-AAFE-E4678325CF5F}" destId="{87A604D0-0DF2-4086-BF8B-346593113A94}" srcOrd="2" destOrd="0" parTransId="{B342A432-8E5C-43DB-9232-A95DE8199D8A}" sibTransId="{D222658A-E8F7-4818-A5E2-0AC024D55A70}"/>
    <dgm:cxn modelId="{7E8E7629-C3C6-4C60-B327-9D4910DCBE35}" srcId="{D1BD5414-2E4C-451A-AEC6-E9FBEB10BCAB}" destId="{5C424E14-ECD8-4931-8096-2402ECA15A0F}" srcOrd="4" destOrd="0" parTransId="{0BCBB84B-2741-4DDA-95D2-0131B66E3311}" sibTransId="{7E89DC4D-9935-443D-BCA3-35C536C3E439}"/>
    <dgm:cxn modelId="{16A77729-38B1-4FBF-AC45-C9F195E2A0C7}" srcId="{6A4DF9E4-955A-49BC-BF26-BD7691649A41}" destId="{795CF213-44DE-4CC5-942E-396A0DA1011F}" srcOrd="2" destOrd="0" parTransId="{CAC1B617-AA48-4223-90C7-F6A652C2A1CC}" sibTransId="{7A9F06EE-39A1-4E6D-9F37-DD06CBCC7828}"/>
    <dgm:cxn modelId="{E2E80D2E-A258-477D-B1C1-7A7C8A471D95}" type="presOf" srcId="{8E625ECC-AA98-4576-84CA-EB3CC5C65CA8}" destId="{B38BFB81-1FA1-4C16-B401-214B9B264C97}" srcOrd="0" destOrd="0" presId="urn:microsoft.com/office/officeart/2005/8/layout/hierarchy3"/>
    <dgm:cxn modelId="{DCBF942F-7D86-4CC4-ABB1-695041F88433}" type="presOf" srcId="{2A52F5F9-0994-439F-8F25-3DCD1195B168}" destId="{7FC6E232-B76C-46B6-AAF5-3E44DD4F1E5B}" srcOrd="0" destOrd="0" presId="urn:microsoft.com/office/officeart/2005/8/layout/hierarchy3"/>
    <dgm:cxn modelId="{9EE02531-FDC2-45DD-9C7F-BE5A5F8925F1}" type="presOf" srcId="{AC645C21-9411-46FD-B435-3CAFE796961E}" destId="{D65A7EE0-B4AB-4C69-971A-CA637D7C73A4}" srcOrd="0" destOrd="0" presId="urn:microsoft.com/office/officeart/2005/8/layout/hierarchy3"/>
    <dgm:cxn modelId="{96A45E38-EEB4-4418-AAB8-A2453B59CA12}" srcId="{795CF213-44DE-4CC5-942E-396A0DA1011F}" destId="{08D82FFB-6D0C-4B9D-A875-55A18B292523}" srcOrd="0" destOrd="0" parTransId="{71A5B1FD-5C22-4255-A6C1-0554C2819216}" sibTransId="{5D07BAA3-75A7-40F2-B8D5-045C622B5BC6}"/>
    <dgm:cxn modelId="{04F97438-0A7D-4F0C-AC53-F73192277353}" type="presOf" srcId="{7A508E14-265A-4845-9B31-89E1333DD48B}" destId="{042248B0-E1A0-47A3-8263-86752AFD977F}" srcOrd="0" destOrd="0" presId="urn:microsoft.com/office/officeart/2005/8/layout/hierarchy3"/>
    <dgm:cxn modelId="{F1D30639-CE52-4632-866E-2D9FAA06DC3D}" srcId="{795CF213-44DE-4CC5-942E-396A0DA1011F}" destId="{14D12C0D-6954-48DD-824E-D82B52FE035D}" srcOrd="4" destOrd="0" parTransId="{C279C9F1-3ADC-463E-A104-97E256240F93}" sibTransId="{2C667424-AFB1-4B66-B140-A6A85E47F4F0}"/>
    <dgm:cxn modelId="{A8AE003D-D95B-41EB-92DB-CD927872A5D5}" srcId="{795CF213-44DE-4CC5-942E-396A0DA1011F}" destId="{FB5982D2-09BA-46B3-9DEB-C286B1D3C1C5}" srcOrd="1" destOrd="0" parTransId="{7D2A01BB-4F3E-422E-BF40-45701C071EAF}" sibTransId="{D817B865-6883-4AF6-AF2D-D26E63BC70E2}"/>
    <dgm:cxn modelId="{CEBE363D-B50F-4304-9508-8E4438AE1B53}" type="presOf" srcId="{23CA4210-A944-4D11-8AC1-58862CAF4469}" destId="{372D3E59-9F28-42DF-90CF-27F9F26B196B}" srcOrd="1" destOrd="0" presId="urn:microsoft.com/office/officeart/2005/8/layout/hierarchy3"/>
    <dgm:cxn modelId="{8071AF5A-AECA-4CEB-B7F3-74948D3D1EB8}" type="presOf" srcId="{7EBAD33D-D693-4CB6-91DE-13771C676A49}" destId="{32314B2B-7C79-466A-B6BC-EBD9A77B849F}" srcOrd="0" destOrd="0" presId="urn:microsoft.com/office/officeart/2005/8/layout/hierarchy3"/>
    <dgm:cxn modelId="{3F28B25B-BA13-470D-9EFD-7721248F61AB}" srcId="{D1BD5414-2E4C-451A-AEC6-E9FBEB10BCAB}" destId="{7EBAD33D-D693-4CB6-91DE-13771C676A49}" srcOrd="3" destOrd="0" parTransId="{98369D31-83D8-4ABB-9EAF-46C360C0BBA4}" sibTransId="{4DC35222-DF3D-4FAE-A35C-8EDB9FADD7CD}"/>
    <dgm:cxn modelId="{E75FDD5E-46CC-4FE4-B780-EDF26E92B589}" type="presOf" srcId="{F44D978A-3C73-4B25-AE03-F20D335E7A9F}" destId="{05DCABD3-C01D-4A39-9E0C-9D06D98EDBC8}" srcOrd="0" destOrd="0" presId="urn:microsoft.com/office/officeart/2005/8/layout/hierarchy3"/>
    <dgm:cxn modelId="{A15D7B5F-DFCB-4089-9B3A-9C38E924E80C}" type="presOf" srcId="{AADD89A2-31C9-4DE6-A241-5E32B976D93B}" destId="{ECB220CA-89BC-408D-AF88-79BF5BBC7FF1}" srcOrd="0" destOrd="0" presId="urn:microsoft.com/office/officeart/2005/8/layout/hierarchy3"/>
    <dgm:cxn modelId="{CA6EA15F-937A-478B-B74C-AEF276B187C9}" srcId="{23CA4210-A944-4D11-8AC1-58862CAF4469}" destId="{8E625ECC-AA98-4576-84CA-EB3CC5C65CA8}" srcOrd="0" destOrd="0" parTransId="{4142BB01-3E47-4E3F-87E6-76EF3A2D3D34}" sibTransId="{1D916AF8-8499-4105-8743-D581989E39AB}"/>
    <dgm:cxn modelId="{BAA1B460-0522-4364-8463-1BE808BDAFD5}" srcId="{6A4DF9E4-955A-49BC-BF26-BD7691649A41}" destId="{D1BD5414-2E4C-451A-AEC6-E9FBEB10BCAB}" srcOrd="1" destOrd="0" parTransId="{119EF528-5FE2-4322-AD16-3F644278F30E}" sibTransId="{FB265257-0B34-4B59-8394-C76A582F3497}"/>
    <dgm:cxn modelId="{DA95B165-5A72-4252-AE60-6489FEE8E148}" srcId="{0A042742-97EC-4F3B-AAFE-E4678325CF5F}" destId="{2A52F5F9-0994-439F-8F25-3DCD1195B168}" srcOrd="1" destOrd="0" parTransId="{B322B90E-A686-4EB4-A53E-F681A6E2942D}" sibTransId="{4DCAE6ED-4473-4F02-AD99-BA2F8C875FD7}"/>
    <dgm:cxn modelId="{5100AD68-8EFB-4904-9E18-D8EFCEB02783}" type="presOf" srcId="{CE06CF95-D848-4959-B2E3-23A7456BA2B3}" destId="{6749E3A2-1621-4692-AEE6-1A07AA264CAE}" srcOrd="0" destOrd="0" presId="urn:microsoft.com/office/officeart/2005/8/layout/hierarchy3"/>
    <dgm:cxn modelId="{06BFF068-4379-4C8B-9F6C-75DF0E5F1B48}" type="presOf" srcId="{491AE7F0-3F14-4E20-9C86-AF7949BA9AF9}" destId="{FBAAAAA1-C736-43EB-AFCD-A4F630FC877B}" srcOrd="0" destOrd="0" presId="urn:microsoft.com/office/officeart/2005/8/layout/hierarchy3"/>
    <dgm:cxn modelId="{64F3AA6A-C892-432A-850A-85167DFFDD46}" srcId="{6A4DF9E4-955A-49BC-BF26-BD7691649A41}" destId="{0A042742-97EC-4F3B-AAFE-E4678325CF5F}" srcOrd="0" destOrd="0" parTransId="{174AF79A-4E43-4983-BEDE-3FBD1960ADE6}" sibTransId="{FFADCBD0-CA28-4A1C-8FB2-87312003551A}"/>
    <dgm:cxn modelId="{252E6A6F-DEA9-4808-8B29-A1D0F35D6706}" type="presOf" srcId="{6A4DF9E4-955A-49BC-BF26-BD7691649A41}" destId="{906B6D84-FD41-4294-AF69-CD8F9F4F3B6F}" srcOrd="0" destOrd="0" presId="urn:microsoft.com/office/officeart/2005/8/layout/hierarchy3"/>
    <dgm:cxn modelId="{7644896F-8C32-4498-8926-C37B215FBE22}" srcId="{795CF213-44DE-4CC5-942E-396A0DA1011F}" destId="{CFC50FB7-9114-44D8-84DD-9DC20E43E0F6}" srcOrd="3" destOrd="0" parTransId="{7A508E14-265A-4845-9B31-89E1333DD48B}" sibTransId="{0A40B103-2915-4E9A-AEEC-DB9F3BD59833}"/>
    <dgm:cxn modelId="{E74C6373-50E4-4D2A-A055-EB328A341B66}" type="presOf" srcId="{7D2A01BB-4F3E-422E-BF40-45701C071EAF}" destId="{1617D2F9-CD5A-417A-9DFD-11939E5A2E02}" srcOrd="0" destOrd="0" presId="urn:microsoft.com/office/officeart/2005/8/layout/hierarchy3"/>
    <dgm:cxn modelId="{A2943774-2A48-4A21-9F0F-224E33239FA5}" type="presOf" srcId="{5C424E14-ECD8-4931-8096-2402ECA15A0F}" destId="{E42A6CC2-4449-408A-AE66-912E6E40429A}" srcOrd="0" destOrd="0" presId="urn:microsoft.com/office/officeart/2005/8/layout/hierarchy3"/>
    <dgm:cxn modelId="{8D065C76-F966-4597-8941-77369880F428}" type="presOf" srcId="{74CC5287-578F-471B-A3BF-600C59180B24}" destId="{DCF5AE86-40CF-47AD-9CB2-42B8B1A80EBD}" srcOrd="0" destOrd="0" presId="urn:microsoft.com/office/officeart/2005/8/layout/hierarchy3"/>
    <dgm:cxn modelId="{4450D37C-3878-4429-BB60-847B9C877D55}" type="presOf" srcId="{CFC50FB7-9114-44D8-84DD-9DC20E43E0F6}" destId="{7DA1F6B2-7B9D-4F69-9431-557BAED1EFAD}" srcOrd="0" destOrd="0" presId="urn:microsoft.com/office/officeart/2005/8/layout/hierarchy3"/>
    <dgm:cxn modelId="{731ED97E-02F1-45C7-AAFF-8B73F290C25F}" type="presOf" srcId="{C279C9F1-3ADC-463E-A104-97E256240F93}" destId="{E6CB0618-5415-4931-87B2-FA96C34B5FFE}" srcOrd="0" destOrd="0" presId="urn:microsoft.com/office/officeart/2005/8/layout/hierarchy3"/>
    <dgm:cxn modelId="{BA806C81-B33E-46FD-84CE-D86B5E5F48E4}" type="presOf" srcId="{0BCBB84B-2741-4DDA-95D2-0131B66E3311}" destId="{A3CA14E7-AAEF-4578-AA16-483194AF1485}" srcOrd="0" destOrd="0" presId="urn:microsoft.com/office/officeart/2005/8/layout/hierarchy3"/>
    <dgm:cxn modelId="{9B199D83-FF4D-4031-8783-B088F29C403C}" type="presOf" srcId="{3E3C9E33-1137-44F1-BA73-87011252206A}" destId="{7A028909-3879-42AA-9D03-22536494A6A4}" srcOrd="0" destOrd="0" presId="urn:microsoft.com/office/officeart/2005/8/layout/hierarchy3"/>
    <dgm:cxn modelId="{FC250284-66BB-4469-AC38-98423DF072E6}" srcId="{0A042742-97EC-4F3B-AAFE-E4678325CF5F}" destId="{30782C10-78E5-4EE9-A261-61833731BE75}" srcOrd="3" destOrd="0" parTransId="{0FA69DA8-F507-49A2-AA54-206060C36E76}" sibTransId="{784D0B40-1D7D-453B-8F02-7811FE4F9A11}"/>
    <dgm:cxn modelId="{66A79885-673A-4FDE-A5B9-37D5CB409BE0}" type="presOf" srcId="{D1F6E114-D3CB-489F-9CC4-5CC0BFBB58A4}" destId="{120EC217-8A05-43FA-8044-1AB42FD7AE00}" srcOrd="0" destOrd="0" presId="urn:microsoft.com/office/officeart/2005/8/layout/hierarchy3"/>
    <dgm:cxn modelId="{6E3D988A-C6F8-4F91-91FA-BE5DF20378AC}" type="presOf" srcId="{0A042742-97EC-4F3B-AAFE-E4678325CF5F}" destId="{25B81A2D-E3DE-4847-ABA4-7BADCAFFD120}" srcOrd="0" destOrd="0" presId="urn:microsoft.com/office/officeart/2005/8/layout/hierarchy3"/>
    <dgm:cxn modelId="{5872A49C-67FA-4776-9CEF-9F4ABABADF5F}" type="presOf" srcId="{0FA69DA8-F507-49A2-AA54-206060C36E76}" destId="{7B875FDB-3780-49A1-8EB9-276E9320ED65}" srcOrd="0" destOrd="0" presId="urn:microsoft.com/office/officeart/2005/8/layout/hierarchy3"/>
    <dgm:cxn modelId="{511DF7A2-E5D7-48C6-A921-B3367EAE12C4}" srcId="{795CF213-44DE-4CC5-942E-396A0DA1011F}" destId="{CE06CF95-D848-4959-B2E3-23A7456BA2B3}" srcOrd="2" destOrd="0" parTransId="{7F8348A9-FCD8-4071-9840-DA5EA551EAA8}" sibTransId="{513C10A8-8249-4D65-BB31-5D8648C93D5B}"/>
    <dgm:cxn modelId="{0D7D0EAC-903B-4190-B688-AF87C06EA217}" type="presOf" srcId="{87A604D0-0DF2-4086-BF8B-346593113A94}" destId="{8EC5A9F3-FF94-4768-8EE1-4D6795B30477}" srcOrd="0" destOrd="0" presId="urn:microsoft.com/office/officeart/2005/8/layout/hierarchy3"/>
    <dgm:cxn modelId="{688788AC-F9C9-40CE-B152-408C166C1B60}" srcId="{0A042742-97EC-4F3B-AAFE-E4678325CF5F}" destId="{4034CA1C-C5F2-4556-BDB0-BD9A0BE357C7}" srcOrd="0" destOrd="0" parTransId="{EFA469D2-607C-42BD-B646-343DCDF68EDA}" sibTransId="{790579EA-AE02-45B3-A212-3B6DDA3D25C7}"/>
    <dgm:cxn modelId="{292744B0-C321-4551-B249-3954C7BECEDA}" srcId="{795CF213-44DE-4CC5-942E-396A0DA1011F}" destId="{F44D978A-3C73-4B25-AE03-F20D335E7A9F}" srcOrd="5" destOrd="0" parTransId="{3E3C9E33-1137-44F1-BA73-87011252206A}" sibTransId="{7D126FFE-7F74-48AF-B2D4-D39125257CF8}"/>
    <dgm:cxn modelId="{DC7EDFB0-2449-4D03-BA16-7C205DA493AC}" type="presOf" srcId="{71A5B1FD-5C22-4255-A6C1-0554C2819216}" destId="{1A9DE795-3F16-40E0-9B20-59EBE4A60DEA}" srcOrd="0" destOrd="0" presId="urn:microsoft.com/office/officeart/2005/8/layout/hierarchy3"/>
    <dgm:cxn modelId="{042CB1B2-48FB-439F-BE69-D84F2D29F584}" type="presOf" srcId="{795CF213-44DE-4CC5-942E-396A0DA1011F}" destId="{5892A83B-D716-4C02-A4EB-4EB28AA4D0DF}" srcOrd="1" destOrd="0" presId="urn:microsoft.com/office/officeart/2005/8/layout/hierarchy3"/>
    <dgm:cxn modelId="{D5653AB3-2BD3-4664-A890-54895F36C2DB}" type="presOf" srcId="{0A042742-97EC-4F3B-AAFE-E4678325CF5F}" destId="{0321A4FA-FFC1-4673-9D95-BCD39AF041AD}" srcOrd="1" destOrd="0" presId="urn:microsoft.com/office/officeart/2005/8/layout/hierarchy3"/>
    <dgm:cxn modelId="{EE6FC6B4-8778-4F2B-B63A-E66ADEA39AB8}" type="presOf" srcId="{B322B90E-A686-4EB4-A53E-F681A6E2942D}" destId="{BBD074BB-C72C-41F6-AA83-4880226C3610}" srcOrd="0" destOrd="0" presId="urn:microsoft.com/office/officeart/2005/8/layout/hierarchy3"/>
    <dgm:cxn modelId="{848AA4BD-E40C-45B0-97CB-989F4D36DD8C}" type="presOf" srcId="{DE4D3099-2D11-433B-B480-5F5C0AA1AE76}" destId="{62FA5066-902B-435B-BCE9-F764C0449CF2}" srcOrd="0" destOrd="0" presId="urn:microsoft.com/office/officeart/2005/8/layout/hierarchy3"/>
    <dgm:cxn modelId="{66D7CBBF-1449-45D2-930A-9FD231FCD968}" srcId="{D1BD5414-2E4C-451A-AEC6-E9FBEB10BCAB}" destId="{4F5258BE-AEBF-4D6E-B555-F72B574615C1}" srcOrd="1" destOrd="0" parTransId="{74CC5287-578F-471B-A3BF-600C59180B24}" sibTransId="{675E2A76-3358-42BB-843E-1FBA9F344DF7}"/>
    <dgm:cxn modelId="{622870C0-BC7B-44E6-856C-1A7D303A5710}" type="presOf" srcId="{EFEAE7DF-3CA2-48D2-B853-3E63A0D8F6DB}" destId="{29F5D974-9E1B-4273-8781-F8319CF849A6}" srcOrd="0" destOrd="0" presId="urn:microsoft.com/office/officeart/2005/8/layout/hierarchy3"/>
    <dgm:cxn modelId="{E01D24C3-52C8-4433-844F-7C7CC48530FC}" srcId="{6A4DF9E4-955A-49BC-BF26-BD7691649A41}" destId="{23CA4210-A944-4D11-8AC1-58862CAF4469}" srcOrd="3" destOrd="0" parTransId="{F285B8BC-331E-4DF4-8681-C87171834C1A}" sibTransId="{D0538B2D-90CC-4513-9228-F18EDBA39DCA}"/>
    <dgm:cxn modelId="{F5B8BFC3-AFF4-43E9-AD48-A627DBD11F79}" type="presOf" srcId="{08D82FFB-6D0C-4B9D-A875-55A18B292523}" destId="{34E9E4C5-BB71-4110-8C8B-51926F13710D}" srcOrd="0" destOrd="0" presId="urn:microsoft.com/office/officeart/2005/8/layout/hierarchy3"/>
    <dgm:cxn modelId="{CABE91C6-85EB-4378-8BAE-FC2243CF49F4}" type="presOf" srcId="{98369D31-83D8-4ABB-9EAF-46C360C0BBA4}" destId="{59C513D2-6A59-4421-8850-006718ADCFE4}" srcOrd="0" destOrd="0" presId="urn:microsoft.com/office/officeart/2005/8/layout/hierarchy3"/>
    <dgm:cxn modelId="{6AD103D1-AF64-4A1E-9150-6636F89DAE61}" type="presOf" srcId="{4F5258BE-AEBF-4D6E-B555-F72B574615C1}" destId="{004F63BC-8E9C-46B9-A687-ED69D42E1FB4}" srcOrd="0" destOrd="0" presId="urn:microsoft.com/office/officeart/2005/8/layout/hierarchy3"/>
    <dgm:cxn modelId="{600814D1-2FCB-4D8C-880F-BB77CB90E8E3}" type="presOf" srcId="{C204DDC8-E8A0-4902-8C66-60CD7978EBC5}" destId="{0F4786F7-D659-4FFE-B0B1-9C6010220296}" srcOrd="0" destOrd="0" presId="urn:microsoft.com/office/officeart/2005/8/layout/hierarchy3"/>
    <dgm:cxn modelId="{AB4326D2-3BDB-43B9-8FA7-E2E824717301}" type="presOf" srcId="{30782C10-78E5-4EE9-A261-61833731BE75}" destId="{CC436F5D-C9E5-466E-AA43-2337E4BAAD63}" srcOrd="0" destOrd="0" presId="urn:microsoft.com/office/officeart/2005/8/layout/hierarchy3"/>
    <dgm:cxn modelId="{D1A931D7-D971-4F1B-BA77-31F77DC10CC0}" type="presOf" srcId="{4034CA1C-C5F2-4556-BDB0-BD9A0BE357C7}" destId="{9858AF3F-6410-400C-B14C-CAA5E0E5BFBF}" srcOrd="0" destOrd="0" presId="urn:microsoft.com/office/officeart/2005/8/layout/hierarchy3"/>
    <dgm:cxn modelId="{625418E5-EECF-4C62-B66C-D329B82701F9}" type="presOf" srcId="{23CA4210-A944-4D11-8AC1-58862CAF4469}" destId="{A9731688-A7FF-4D7A-AF6D-E928362DFF63}" srcOrd="0" destOrd="0" presId="urn:microsoft.com/office/officeart/2005/8/layout/hierarchy3"/>
    <dgm:cxn modelId="{887434E6-A655-4099-AC48-D06215C5E34C}" srcId="{D1BD5414-2E4C-451A-AEC6-E9FBEB10BCAB}" destId="{DE4D3099-2D11-433B-B480-5F5C0AA1AE76}" srcOrd="0" destOrd="0" parTransId="{AC645C21-9411-46FD-B435-3CAFE796961E}" sibTransId="{BD31B7E9-D363-4ADE-8026-25D5E43F6A43}"/>
    <dgm:cxn modelId="{27662BE9-488C-47FE-96BF-04E904EA6AAF}" type="presOf" srcId="{D1BD5414-2E4C-451A-AEC6-E9FBEB10BCAB}" destId="{AD75B388-D8D0-4DA7-921B-87E28D57BBA8}" srcOrd="0" destOrd="0" presId="urn:microsoft.com/office/officeart/2005/8/layout/hierarchy3"/>
    <dgm:cxn modelId="{786C8FEB-B705-44DF-93BC-3FE17AE9F17F}" type="presOf" srcId="{14D12C0D-6954-48DD-824E-D82B52FE035D}" destId="{19339970-1EFE-47F8-A56F-6814D9145413}" srcOrd="0" destOrd="0" presId="urn:microsoft.com/office/officeart/2005/8/layout/hierarchy3"/>
    <dgm:cxn modelId="{4E6FE3F3-9092-4408-8DE4-51FCC2C59CCE}" srcId="{D1BD5414-2E4C-451A-AEC6-E9FBEB10BCAB}" destId="{491AE7F0-3F14-4E20-9C86-AF7949BA9AF9}" srcOrd="2" destOrd="0" parTransId="{D1F6E114-D3CB-489F-9CC4-5CC0BFBB58A4}" sibTransId="{0A25BF07-9765-4070-8677-CC876B809246}"/>
    <dgm:cxn modelId="{A1F3F41E-31F6-4EC9-911A-620276B318EC}" type="presParOf" srcId="{906B6D84-FD41-4294-AF69-CD8F9F4F3B6F}" destId="{5A7BEE03-8C24-4C73-8E7D-F4141C073BB7}" srcOrd="0" destOrd="0" presId="urn:microsoft.com/office/officeart/2005/8/layout/hierarchy3"/>
    <dgm:cxn modelId="{CA1FEE0D-A2F7-44F2-8750-02E89EDD32A9}" type="presParOf" srcId="{5A7BEE03-8C24-4C73-8E7D-F4141C073BB7}" destId="{8EED59CA-0455-4C55-894A-AC240468E296}" srcOrd="0" destOrd="0" presId="urn:microsoft.com/office/officeart/2005/8/layout/hierarchy3"/>
    <dgm:cxn modelId="{2BDBC879-0C43-413A-BF5D-77DA2CFFBE82}" type="presParOf" srcId="{8EED59CA-0455-4C55-894A-AC240468E296}" destId="{25B81A2D-E3DE-4847-ABA4-7BADCAFFD120}" srcOrd="0" destOrd="0" presId="urn:microsoft.com/office/officeart/2005/8/layout/hierarchy3"/>
    <dgm:cxn modelId="{9CB7C550-AA9E-4D0F-9806-62C90E347FDB}" type="presParOf" srcId="{8EED59CA-0455-4C55-894A-AC240468E296}" destId="{0321A4FA-FFC1-4673-9D95-BCD39AF041AD}" srcOrd="1" destOrd="0" presId="urn:microsoft.com/office/officeart/2005/8/layout/hierarchy3"/>
    <dgm:cxn modelId="{DD3E42BC-E8C2-42DE-8776-9C4D79F063F3}" type="presParOf" srcId="{5A7BEE03-8C24-4C73-8E7D-F4141C073BB7}" destId="{C300A82E-AE7F-4637-970B-578D8EE3094B}" srcOrd="1" destOrd="0" presId="urn:microsoft.com/office/officeart/2005/8/layout/hierarchy3"/>
    <dgm:cxn modelId="{F8BF00ED-49CB-4671-A2C7-A9B848F74580}" type="presParOf" srcId="{C300A82E-AE7F-4637-970B-578D8EE3094B}" destId="{4448EC0B-66F2-4996-A54F-E556B3B5DE4D}" srcOrd="0" destOrd="0" presId="urn:microsoft.com/office/officeart/2005/8/layout/hierarchy3"/>
    <dgm:cxn modelId="{3F17EDF5-A048-440A-A910-CC87AAC4B835}" type="presParOf" srcId="{C300A82E-AE7F-4637-970B-578D8EE3094B}" destId="{9858AF3F-6410-400C-B14C-CAA5E0E5BFBF}" srcOrd="1" destOrd="0" presId="urn:microsoft.com/office/officeart/2005/8/layout/hierarchy3"/>
    <dgm:cxn modelId="{83F92EFC-5CAD-47BC-891E-CBCA1555DD98}" type="presParOf" srcId="{C300A82E-AE7F-4637-970B-578D8EE3094B}" destId="{BBD074BB-C72C-41F6-AA83-4880226C3610}" srcOrd="2" destOrd="0" presId="urn:microsoft.com/office/officeart/2005/8/layout/hierarchy3"/>
    <dgm:cxn modelId="{1DC46BD1-5DC8-4D06-B563-E134AF0E84B5}" type="presParOf" srcId="{C300A82E-AE7F-4637-970B-578D8EE3094B}" destId="{7FC6E232-B76C-46B6-AAF5-3E44DD4F1E5B}" srcOrd="3" destOrd="0" presId="urn:microsoft.com/office/officeart/2005/8/layout/hierarchy3"/>
    <dgm:cxn modelId="{F0782607-6154-4748-BF4E-95047AE46538}" type="presParOf" srcId="{C300A82E-AE7F-4637-970B-578D8EE3094B}" destId="{A0BBBD1A-6738-416E-85B8-07C515C4AD8C}" srcOrd="4" destOrd="0" presId="urn:microsoft.com/office/officeart/2005/8/layout/hierarchy3"/>
    <dgm:cxn modelId="{1CC06A05-100E-43C6-B856-9449AF9B6339}" type="presParOf" srcId="{C300A82E-AE7F-4637-970B-578D8EE3094B}" destId="{8EC5A9F3-FF94-4768-8EE1-4D6795B30477}" srcOrd="5" destOrd="0" presId="urn:microsoft.com/office/officeart/2005/8/layout/hierarchy3"/>
    <dgm:cxn modelId="{70EBE587-19A1-422A-9347-48EB0634365E}" type="presParOf" srcId="{C300A82E-AE7F-4637-970B-578D8EE3094B}" destId="{7B875FDB-3780-49A1-8EB9-276E9320ED65}" srcOrd="6" destOrd="0" presId="urn:microsoft.com/office/officeart/2005/8/layout/hierarchy3"/>
    <dgm:cxn modelId="{5E1E7BFB-11EF-4884-AEC8-A71D55F19649}" type="presParOf" srcId="{C300A82E-AE7F-4637-970B-578D8EE3094B}" destId="{CC436F5D-C9E5-466E-AA43-2337E4BAAD63}" srcOrd="7" destOrd="0" presId="urn:microsoft.com/office/officeart/2005/8/layout/hierarchy3"/>
    <dgm:cxn modelId="{CD00E8F0-3C39-4122-9F42-060C205F5EEF}" type="presParOf" srcId="{C300A82E-AE7F-4637-970B-578D8EE3094B}" destId="{1031F043-3C39-4A55-B240-DC8848196BF6}" srcOrd="8" destOrd="0" presId="urn:microsoft.com/office/officeart/2005/8/layout/hierarchy3"/>
    <dgm:cxn modelId="{D58282FE-1A15-4CA2-A1F2-8666368B9134}" type="presParOf" srcId="{C300A82E-AE7F-4637-970B-578D8EE3094B}" destId="{ECB220CA-89BC-408D-AF88-79BF5BBC7FF1}" srcOrd="9" destOrd="0" presId="urn:microsoft.com/office/officeart/2005/8/layout/hierarchy3"/>
    <dgm:cxn modelId="{AE4F3A2D-D12C-4D84-A765-1843EE4D835D}" type="presParOf" srcId="{906B6D84-FD41-4294-AF69-CD8F9F4F3B6F}" destId="{A2AF8C93-261A-4B5F-8BC3-D9C1DC30A632}" srcOrd="1" destOrd="0" presId="urn:microsoft.com/office/officeart/2005/8/layout/hierarchy3"/>
    <dgm:cxn modelId="{1BD93EBC-0764-48D6-9766-85EAEE254439}" type="presParOf" srcId="{A2AF8C93-261A-4B5F-8BC3-D9C1DC30A632}" destId="{C7ED28A8-3C84-428C-8D17-C923B57DF588}" srcOrd="0" destOrd="0" presId="urn:microsoft.com/office/officeart/2005/8/layout/hierarchy3"/>
    <dgm:cxn modelId="{000BBFE4-5FF9-460F-A1A9-65DB59951AFC}" type="presParOf" srcId="{C7ED28A8-3C84-428C-8D17-C923B57DF588}" destId="{AD75B388-D8D0-4DA7-921B-87E28D57BBA8}" srcOrd="0" destOrd="0" presId="urn:microsoft.com/office/officeart/2005/8/layout/hierarchy3"/>
    <dgm:cxn modelId="{EA3C6F2B-A1B3-46E3-8EA1-D703A997399B}" type="presParOf" srcId="{C7ED28A8-3C84-428C-8D17-C923B57DF588}" destId="{9D2982C4-E5B6-4B9B-A6F0-37B30AC1A432}" srcOrd="1" destOrd="0" presId="urn:microsoft.com/office/officeart/2005/8/layout/hierarchy3"/>
    <dgm:cxn modelId="{3C9BFD7D-5F09-48F0-A969-964A009A1A7B}" type="presParOf" srcId="{A2AF8C93-261A-4B5F-8BC3-D9C1DC30A632}" destId="{344B2241-BAE7-4959-9190-07F7F598061A}" srcOrd="1" destOrd="0" presId="urn:microsoft.com/office/officeart/2005/8/layout/hierarchy3"/>
    <dgm:cxn modelId="{18B84A5E-EAB6-4C83-9305-B508906131BC}" type="presParOf" srcId="{344B2241-BAE7-4959-9190-07F7F598061A}" destId="{D65A7EE0-B4AB-4C69-971A-CA637D7C73A4}" srcOrd="0" destOrd="0" presId="urn:microsoft.com/office/officeart/2005/8/layout/hierarchy3"/>
    <dgm:cxn modelId="{C424E1B5-D6F0-4DCD-9E5A-7EC11DC5D604}" type="presParOf" srcId="{344B2241-BAE7-4959-9190-07F7F598061A}" destId="{62FA5066-902B-435B-BCE9-F764C0449CF2}" srcOrd="1" destOrd="0" presId="urn:microsoft.com/office/officeart/2005/8/layout/hierarchy3"/>
    <dgm:cxn modelId="{27BC1FFB-5E6A-499A-8090-7A9D1C212A32}" type="presParOf" srcId="{344B2241-BAE7-4959-9190-07F7F598061A}" destId="{DCF5AE86-40CF-47AD-9CB2-42B8B1A80EBD}" srcOrd="2" destOrd="0" presId="urn:microsoft.com/office/officeart/2005/8/layout/hierarchy3"/>
    <dgm:cxn modelId="{374FEEE7-D3AA-45C9-BDC7-EFDBE1DFB2FD}" type="presParOf" srcId="{344B2241-BAE7-4959-9190-07F7F598061A}" destId="{004F63BC-8E9C-46B9-A687-ED69D42E1FB4}" srcOrd="3" destOrd="0" presId="urn:microsoft.com/office/officeart/2005/8/layout/hierarchy3"/>
    <dgm:cxn modelId="{314144B2-D0E4-45AF-BDFF-C8C7F27AC1B8}" type="presParOf" srcId="{344B2241-BAE7-4959-9190-07F7F598061A}" destId="{120EC217-8A05-43FA-8044-1AB42FD7AE00}" srcOrd="4" destOrd="0" presId="urn:microsoft.com/office/officeart/2005/8/layout/hierarchy3"/>
    <dgm:cxn modelId="{33FFF8F2-7A67-4787-ADA3-73E0289E1D7C}" type="presParOf" srcId="{344B2241-BAE7-4959-9190-07F7F598061A}" destId="{FBAAAAA1-C736-43EB-AFCD-A4F630FC877B}" srcOrd="5" destOrd="0" presId="urn:microsoft.com/office/officeart/2005/8/layout/hierarchy3"/>
    <dgm:cxn modelId="{9299B870-8483-41C3-AE3D-C339C50C1B8E}" type="presParOf" srcId="{344B2241-BAE7-4959-9190-07F7F598061A}" destId="{59C513D2-6A59-4421-8850-006718ADCFE4}" srcOrd="6" destOrd="0" presId="urn:microsoft.com/office/officeart/2005/8/layout/hierarchy3"/>
    <dgm:cxn modelId="{842E02F1-B840-4677-9F1E-893978E49E8C}" type="presParOf" srcId="{344B2241-BAE7-4959-9190-07F7F598061A}" destId="{32314B2B-7C79-466A-B6BC-EBD9A77B849F}" srcOrd="7" destOrd="0" presId="urn:microsoft.com/office/officeart/2005/8/layout/hierarchy3"/>
    <dgm:cxn modelId="{68E2D984-0DAB-4108-A6E8-7C1F3ACADBB0}" type="presParOf" srcId="{344B2241-BAE7-4959-9190-07F7F598061A}" destId="{A3CA14E7-AAEF-4578-AA16-483194AF1485}" srcOrd="8" destOrd="0" presId="urn:microsoft.com/office/officeart/2005/8/layout/hierarchy3"/>
    <dgm:cxn modelId="{A7478E3B-2DA0-4562-8690-DE224BD15FC9}" type="presParOf" srcId="{344B2241-BAE7-4959-9190-07F7F598061A}" destId="{E42A6CC2-4449-408A-AE66-912E6E40429A}" srcOrd="9" destOrd="0" presId="urn:microsoft.com/office/officeart/2005/8/layout/hierarchy3"/>
    <dgm:cxn modelId="{8931C550-5A23-4ADF-9C83-00328403F140}" type="presParOf" srcId="{344B2241-BAE7-4959-9190-07F7F598061A}" destId="{29F5D974-9E1B-4273-8781-F8319CF849A6}" srcOrd="10" destOrd="0" presId="urn:microsoft.com/office/officeart/2005/8/layout/hierarchy3"/>
    <dgm:cxn modelId="{82E576EE-E61A-454A-A47D-B970E8D21D2A}" type="presParOf" srcId="{344B2241-BAE7-4959-9190-07F7F598061A}" destId="{0F4786F7-D659-4FFE-B0B1-9C6010220296}" srcOrd="11" destOrd="0" presId="urn:microsoft.com/office/officeart/2005/8/layout/hierarchy3"/>
    <dgm:cxn modelId="{08A253D1-4C64-4521-965B-13622930393E}" type="presParOf" srcId="{906B6D84-FD41-4294-AF69-CD8F9F4F3B6F}" destId="{00A70683-78D4-4C85-9291-00931C47DFFF}" srcOrd="2" destOrd="0" presId="urn:microsoft.com/office/officeart/2005/8/layout/hierarchy3"/>
    <dgm:cxn modelId="{91D437F9-D0DC-4CA4-B61E-85938BA6AABA}" type="presParOf" srcId="{00A70683-78D4-4C85-9291-00931C47DFFF}" destId="{0A6FE0EE-8980-4A1C-BBEA-753BD1F8F730}" srcOrd="0" destOrd="0" presId="urn:microsoft.com/office/officeart/2005/8/layout/hierarchy3"/>
    <dgm:cxn modelId="{5B993616-DAC2-4BEB-A490-96D4CAF52379}" type="presParOf" srcId="{0A6FE0EE-8980-4A1C-BBEA-753BD1F8F730}" destId="{21550D13-C35E-499A-88B7-241866A352E1}" srcOrd="0" destOrd="0" presId="urn:microsoft.com/office/officeart/2005/8/layout/hierarchy3"/>
    <dgm:cxn modelId="{C5414747-7BFA-466D-9C80-EA348A0A6A8E}" type="presParOf" srcId="{0A6FE0EE-8980-4A1C-BBEA-753BD1F8F730}" destId="{5892A83B-D716-4C02-A4EB-4EB28AA4D0DF}" srcOrd="1" destOrd="0" presId="urn:microsoft.com/office/officeart/2005/8/layout/hierarchy3"/>
    <dgm:cxn modelId="{F68A2D95-D79F-46A4-A14D-F2549F648741}" type="presParOf" srcId="{00A70683-78D4-4C85-9291-00931C47DFFF}" destId="{01277C92-26F2-4726-8FFC-F0D18144F741}" srcOrd="1" destOrd="0" presId="urn:microsoft.com/office/officeart/2005/8/layout/hierarchy3"/>
    <dgm:cxn modelId="{ED6BB2F7-DD90-473E-9C2D-62C5719D287C}" type="presParOf" srcId="{01277C92-26F2-4726-8FFC-F0D18144F741}" destId="{1A9DE795-3F16-40E0-9B20-59EBE4A60DEA}" srcOrd="0" destOrd="0" presId="urn:microsoft.com/office/officeart/2005/8/layout/hierarchy3"/>
    <dgm:cxn modelId="{4E4D6086-3F1B-46DD-ADA9-54A3E8E25D43}" type="presParOf" srcId="{01277C92-26F2-4726-8FFC-F0D18144F741}" destId="{34E9E4C5-BB71-4110-8C8B-51926F13710D}" srcOrd="1" destOrd="0" presId="urn:microsoft.com/office/officeart/2005/8/layout/hierarchy3"/>
    <dgm:cxn modelId="{D8532ABB-A878-4044-95D3-50E6A4030164}" type="presParOf" srcId="{01277C92-26F2-4726-8FFC-F0D18144F741}" destId="{1617D2F9-CD5A-417A-9DFD-11939E5A2E02}" srcOrd="2" destOrd="0" presId="urn:microsoft.com/office/officeart/2005/8/layout/hierarchy3"/>
    <dgm:cxn modelId="{BFC83DB6-43AA-41AA-9553-AB397FE6CBD2}" type="presParOf" srcId="{01277C92-26F2-4726-8FFC-F0D18144F741}" destId="{57F3567A-1AD4-4F99-A763-A0620DD0499C}" srcOrd="3" destOrd="0" presId="urn:microsoft.com/office/officeart/2005/8/layout/hierarchy3"/>
    <dgm:cxn modelId="{7EC67D29-ABA3-4E82-BF12-F406687FC706}" type="presParOf" srcId="{01277C92-26F2-4726-8FFC-F0D18144F741}" destId="{AFA7C945-95C8-4B56-BFB3-99FAE45E2D71}" srcOrd="4" destOrd="0" presId="urn:microsoft.com/office/officeart/2005/8/layout/hierarchy3"/>
    <dgm:cxn modelId="{D5117F03-307A-4383-9013-F613B504B473}" type="presParOf" srcId="{01277C92-26F2-4726-8FFC-F0D18144F741}" destId="{6749E3A2-1621-4692-AEE6-1A07AA264CAE}" srcOrd="5" destOrd="0" presId="urn:microsoft.com/office/officeart/2005/8/layout/hierarchy3"/>
    <dgm:cxn modelId="{1FCF0A8E-0267-4944-8A30-1C3195D0CAA6}" type="presParOf" srcId="{01277C92-26F2-4726-8FFC-F0D18144F741}" destId="{042248B0-E1A0-47A3-8263-86752AFD977F}" srcOrd="6" destOrd="0" presId="urn:microsoft.com/office/officeart/2005/8/layout/hierarchy3"/>
    <dgm:cxn modelId="{C820D3F7-1A7D-4692-B043-F825EF4BFCB1}" type="presParOf" srcId="{01277C92-26F2-4726-8FFC-F0D18144F741}" destId="{7DA1F6B2-7B9D-4F69-9431-557BAED1EFAD}" srcOrd="7" destOrd="0" presId="urn:microsoft.com/office/officeart/2005/8/layout/hierarchy3"/>
    <dgm:cxn modelId="{A60683E9-11CD-4B83-976F-CC7560C393E5}" type="presParOf" srcId="{01277C92-26F2-4726-8FFC-F0D18144F741}" destId="{E6CB0618-5415-4931-87B2-FA96C34B5FFE}" srcOrd="8" destOrd="0" presId="urn:microsoft.com/office/officeart/2005/8/layout/hierarchy3"/>
    <dgm:cxn modelId="{017AD0FC-D747-467F-97A4-0BDE7D771037}" type="presParOf" srcId="{01277C92-26F2-4726-8FFC-F0D18144F741}" destId="{19339970-1EFE-47F8-A56F-6814D9145413}" srcOrd="9" destOrd="0" presId="urn:microsoft.com/office/officeart/2005/8/layout/hierarchy3"/>
    <dgm:cxn modelId="{14133EBE-2836-47FF-8E9D-EDBAF8989F3D}" type="presParOf" srcId="{01277C92-26F2-4726-8FFC-F0D18144F741}" destId="{7A028909-3879-42AA-9D03-22536494A6A4}" srcOrd="10" destOrd="0" presId="urn:microsoft.com/office/officeart/2005/8/layout/hierarchy3"/>
    <dgm:cxn modelId="{53061818-E0A0-4485-BD33-338FAC8CEA61}" type="presParOf" srcId="{01277C92-26F2-4726-8FFC-F0D18144F741}" destId="{05DCABD3-C01D-4A39-9E0C-9D06D98EDBC8}" srcOrd="11" destOrd="0" presId="urn:microsoft.com/office/officeart/2005/8/layout/hierarchy3"/>
    <dgm:cxn modelId="{08C8749C-0719-4924-85E9-01B3150A1BFC}" type="presParOf" srcId="{906B6D84-FD41-4294-AF69-CD8F9F4F3B6F}" destId="{628D7E9E-4853-4095-BF5A-CB70208387EC}" srcOrd="3" destOrd="0" presId="urn:microsoft.com/office/officeart/2005/8/layout/hierarchy3"/>
    <dgm:cxn modelId="{C85AA2DC-99B6-4C4F-A326-42BA7F159517}" type="presParOf" srcId="{628D7E9E-4853-4095-BF5A-CB70208387EC}" destId="{997CCF8F-8779-4C04-8E3C-FBAF52757296}" srcOrd="0" destOrd="0" presId="urn:microsoft.com/office/officeart/2005/8/layout/hierarchy3"/>
    <dgm:cxn modelId="{663067F3-29E2-40E4-8586-1CA9889D28A5}" type="presParOf" srcId="{997CCF8F-8779-4C04-8E3C-FBAF52757296}" destId="{A9731688-A7FF-4D7A-AF6D-E928362DFF63}" srcOrd="0" destOrd="0" presId="urn:microsoft.com/office/officeart/2005/8/layout/hierarchy3"/>
    <dgm:cxn modelId="{B4C99EA8-8BA7-4559-854C-634317F558AE}" type="presParOf" srcId="{997CCF8F-8779-4C04-8E3C-FBAF52757296}" destId="{372D3E59-9F28-42DF-90CF-27F9F26B196B}" srcOrd="1" destOrd="0" presId="urn:microsoft.com/office/officeart/2005/8/layout/hierarchy3"/>
    <dgm:cxn modelId="{5E07D7A7-696D-4E17-A043-CCBC1EE66603}" type="presParOf" srcId="{628D7E9E-4853-4095-BF5A-CB70208387EC}" destId="{54E76E03-579C-4056-928A-AC6926A16E5E}" srcOrd="1" destOrd="0" presId="urn:microsoft.com/office/officeart/2005/8/layout/hierarchy3"/>
    <dgm:cxn modelId="{AF4CE33A-8C3A-4C96-943A-50DD0A5E8383}" type="presParOf" srcId="{54E76E03-579C-4056-928A-AC6926A16E5E}" destId="{9257F539-5882-4572-B398-4C4048F09159}" srcOrd="0" destOrd="0" presId="urn:microsoft.com/office/officeart/2005/8/layout/hierarchy3"/>
    <dgm:cxn modelId="{2E80CBEE-404B-4803-9E8A-81F43E6C6022}" type="presParOf" srcId="{54E76E03-579C-4056-928A-AC6926A16E5E}" destId="{B38BFB81-1FA1-4C16-B401-214B9B264C9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6E56BCDE-BAA2-425D-85AB-BEB5BFBF18E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zh-CN" altLang="en-US"/>
        </a:p>
      </dgm:t>
    </dgm:pt>
    <dgm:pt modelId="{FBB4967F-7CCD-45C1-A249-E95A15128193}" type="parTrans" cxnId="{28388AA8-EFE3-46CA-9A32-3A6576F1A059}">
      <dgm:prSet/>
      <dgm:spPr/>
      <dgm:t>
        <a:bodyPr/>
        <a:lstStyle/>
        <a:p>
          <a:endParaRPr lang="zh-CN" altLang="en-US"/>
        </a:p>
      </dgm:t>
    </dgm:pt>
    <dgm:pt modelId="{9DDFD0C7-A348-4529-9EBA-BBFC061FEEEA}">
      <dgm:prSet phldrT="[文本]" custT="1"/>
      <dgm:spPr/>
      <dgm:t>
        <a:bodyPr/>
        <a:lstStyle/>
        <a:p>
          <a:r>
            <a:rPr lang="en-US" sz="1400" b="0" i="0" strike="noStrike" cap="none" spc="0" baseline="0">
              <a:solidFill>
                <a:srgbClr val="FFFFFF"/>
              </a:solidFill>
              <a:effectLst/>
              <a:latin typeface="Times New Roman"/>
              <a:ea typeface="Times New Roman"/>
              <a:cs typeface="Times New Roman"/>
            </a:rPr>
            <a:t>User access layer</a:t>
          </a:r>
        </a:p>
      </dgm:t>
    </dgm:pt>
    <dgm:pt modelId="{CEEEDE53-99A1-4A94-928D-CA5E620128C4}" type="parTrans" cxnId="{ABC71654-4D0B-481A-898C-9A5AA5FB0690}">
      <dgm:prSet/>
      <dgm:spPr/>
      <dgm:t>
        <a:bodyPr/>
        <a:lstStyle/>
        <a:p>
          <a:endParaRPr lang="zh-CN" altLang="en-US"/>
        </a:p>
      </dgm:t>
    </dgm:pt>
    <dgm:pt modelId="{96474A8B-1E48-47CE-A232-E62193CFC6EB}">
      <dgm:prSet phldrT="[文本]" custT="1"/>
      <dgm:spPr/>
      <dgm:t>
        <a:bodyPr/>
        <a:lstStyle/>
        <a:p>
          <a:r>
            <a:rPr lang="en-US" sz="1300" b="0" i="0" strike="noStrike" cap="none" spc="0" baseline="0">
              <a:solidFill>
                <a:srgbClr val="000000"/>
              </a:solidFill>
              <a:effectLst/>
              <a:latin typeface="Times New Roman"/>
              <a:ea typeface="Times New Roman"/>
              <a:cs typeface="Times New Roman"/>
            </a:rPr>
            <a:t>CDN</a:t>
          </a:r>
        </a:p>
      </dgm:t>
    </dgm:pt>
    <dgm:pt modelId="{6CFC5472-EB93-4CFB-A109-309BAF139D93}" type="sibTrans" cxnId="{ABC71654-4D0B-481A-898C-9A5AA5FB0690}">
      <dgm:prSet/>
      <dgm:spPr/>
      <dgm:t>
        <a:bodyPr/>
        <a:lstStyle/>
        <a:p>
          <a:endParaRPr lang="zh-CN" altLang="en-US"/>
        </a:p>
      </dgm:t>
    </dgm:pt>
    <dgm:pt modelId="{888E33AA-8A45-4E31-B432-6FD4FC8230D5}" type="parTrans" cxnId="{D66A5823-142E-48BF-960B-EF72B829D371}">
      <dgm:prSet/>
      <dgm:spPr/>
      <dgm:t>
        <a:bodyPr/>
        <a:lstStyle/>
        <a:p>
          <a:endParaRPr lang="zh-CN" altLang="en-US"/>
        </a:p>
      </dgm:t>
    </dgm:pt>
    <dgm:pt modelId="{51BFAF34-AE06-43E7-B246-140D947F772C}">
      <dgm:prSet phldrT="[文本]" custT="1"/>
      <dgm:spPr/>
      <dgm:t>
        <a:bodyPr/>
        <a:lstStyle/>
        <a:p>
          <a:r>
            <a:rPr lang="en-US" sz="1300" b="0" i="0" strike="noStrike" cap="none" spc="0" baseline="0">
              <a:solidFill>
                <a:srgbClr val="000000"/>
              </a:solidFill>
              <a:effectLst/>
              <a:latin typeface="Times New Roman"/>
              <a:ea typeface="Times New Roman"/>
              <a:cs typeface="Times New Roman"/>
            </a:rPr>
            <a:t>DNS</a:t>
          </a:r>
        </a:p>
      </dgm:t>
    </dgm:pt>
    <dgm:pt modelId="{6989BAF4-3F2C-4622-AD69-40268BDC78AA}" type="sibTrans" cxnId="{D66A5823-142E-48BF-960B-EF72B829D371}">
      <dgm:prSet/>
      <dgm:spPr/>
      <dgm:t>
        <a:bodyPr/>
        <a:lstStyle/>
        <a:p>
          <a:endParaRPr lang="zh-CN" altLang="en-US"/>
        </a:p>
      </dgm:t>
    </dgm:pt>
    <dgm:pt modelId="{3907EDB1-91BF-4EAE-BCA6-BB241E6ECBF9}" type="sibTrans" cxnId="{28388AA8-EFE3-46CA-9A32-3A6576F1A059}">
      <dgm:prSet/>
      <dgm:spPr/>
      <dgm:t>
        <a:bodyPr/>
        <a:lstStyle/>
        <a:p>
          <a:endParaRPr lang="zh-CN" altLang="en-US"/>
        </a:p>
      </dgm:t>
    </dgm:pt>
    <dgm:pt modelId="{0F79ECED-726A-46E9-A596-92E39E7304BA}" type="parTrans" cxnId="{1D892529-692F-4BCE-8647-B09FA9DEEE22}">
      <dgm:prSet/>
      <dgm:spPr/>
      <dgm:t>
        <a:bodyPr/>
        <a:lstStyle/>
        <a:p>
          <a:endParaRPr lang="zh-CN" altLang="en-US"/>
        </a:p>
      </dgm:t>
    </dgm:pt>
    <dgm:pt modelId="{A1C1648E-EA9F-48EB-975C-A7ACD069EDAE}">
      <dgm:prSet phldrT="[文本]" custT="1"/>
      <dgm:spPr/>
      <dgm:t>
        <a:bodyPr/>
        <a:lstStyle/>
        <a:p>
          <a:r>
            <a:rPr lang="en-US" sz="1400" b="0" i="0" strike="noStrike" cap="none" spc="0" baseline="0">
              <a:solidFill>
                <a:srgbClr val="FFFFFF"/>
              </a:solidFill>
              <a:effectLst/>
              <a:latin typeface="Times New Roman"/>
              <a:ea typeface="Times New Roman"/>
              <a:cs typeface="Times New Roman"/>
            </a:rPr>
            <a:t>Application access layer</a:t>
          </a:r>
        </a:p>
      </dgm:t>
    </dgm:pt>
    <dgm:pt modelId="{1E5703CD-8056-4F39-8D2B-73336521AA46}" type="parTrans" cxnId="{E73813D5-CB9F-448D-AC7A-4E79B160CC94}">
      <dgm:prSet/>
      <dgm:spPr/>
      <dgm:t>
        <a:bodyPr/>
        <a:lstStyle/>
        <a:p>
          <a:endParaRPr lang="zh-CN" altLang="en-US"/>
        </a:p>
      </dgm:t>
    </dgm:pt>
    <dgm:pt modelId="{2FAFEDCA-9CDF-4CB7-A4C1-42CCB35BBED2}">
      <dgm:prSet phldrT="[文本]" custT="1"/>
      <dgm:spPr/>
      <dgm:t>
        <a:bodyPr/>
        <a:lstStyle/>
        <a:p>
          <a:r>
            <a:rPr lang="en-US" sz="1300" b="0" i="0" strike="noStrike" cap="none" spc="0" baseline="0">
              <a:solidFill>
                <a:srgbClr val="000000"/>
              </a:solidFill>
              <a:effectLst/>
              <a:latin typeface="Times New Roman"/>
              <a:ea typeface="Times New Roman"/>
              <a:cs typeface="Times New Roman"/>
            </a:rPr>
            <a:t>CLB</a:t>
          </a:r>
        </a:p>
      </dgm:t>
    </dgm:pt>
    <dgm:pt modelId="{42BF5BE2-60F1-4266-9D41-C8C46A7A3158}" type="sibTrans" cxnId="{E73813D5-CB9F-448D-AC7A-4E79B160CC94}">
      <dgm:prSet/>
      <dgm:spPr/>
      <dgm:t>
        <a:bodyPr/>
        <a:lstStyle/>
        <a:p>
          <a:endParaRPr lang="zh-CN" altLang="en-US"/>
        </a:p>
      </dgm:t>
    </dgm:pt>
    <dgm:pt modelId="{75D959A6-4FEA-4268-9D00-95A6D4FF6C81}" type="sibTrans" cxnId="{1D892529-692F-4BCE-8647-B09FA9DEEE22}">
      <dgm:prSet/>
      <dgm:spPr/>
      <dgm:t>
        <a:bodyPr/>
        <a:lstStyle/>
        <a:p>
          <a:endParaRPr lang="zh-CN" altLang="en-US"/>
        </a:p>
      </dgm:t>
    </dgm:pt>
    <dgm:pt modelId="{46AC5FE3-8D82-403C-841B-D049BA392599}" type="parTrans" cxnId="{6507EBA3-9EE0-4148-89B4-64FA57D80D73}">
      <dgm:prSet/>
      <dgm:spPr/>
      <dgm:t>
        <a:bodyPr/>
        <a:lstStyle/>
        <a:p>
          <a:endParaRPr lang="zh-CN" altLang="en-US"/>
        </a:p>
      </dgm:t>
    </dgm:pt>
    <dgm:pt modelId="{8072F7AC-1F75-4EAB-B72D-A6CE97CEF4A0}">
      <dgm:prSet phldrT="[文本]" custT="1"/>
      <dgm:spPr/>
      <dgm:t>
        <a:bodyPr/>
        <a:lstStyle/>
        <a:p>
          <a:r>
            <a:rPr lang="en-US" sz="1400" b="0" i="0" strike="noStrike" cap="none" spc="0" baseline="0">
              <a:solidFill>
                <a:srgbClr val="FFFFFF"/>
              </a:solidFill>
              <a:effectLst/>
              <a:latin typeface="Times New Roman"/>
              <a:ea typeface="Times New Roman"/>
              <a:cs typeface="Times New Roman"/>
            </a:rPr>
            <a:t>Web and service layer</a:t>
          </a:r>
        </a:p>
      </dgm:t>
    </dgm:pt>
    <dgm:pt modelId="{1E0B4601-3B84-4846-A71F-4C9C5F5F6FF9}" type="parTrans" cxnId="{23B7BD7B-A9B2-4020-A7C9-98E8680E8220}">
      <dgm:prSet/>
      <dgm:spPr/>
      <dgm:t>
        <a:bodyPr/>
        <a:lstStyle/>
        <a:p>
          <a:endParaRPr lang="zh-CN" altLang="en-US"/>
        </a:p>
      </dgm:t>
    </dgm:pt>
    <dgm:pt modelId="{2F34DFF8-90FE-4BB2-88FA-80BD7FDEA148}">
      <dgm:prSet phldrT="[文本]" custT="1"/>
      <dgm:spPr/>
      <dgm:t>
        <a:bodyPr/>
        <a:lstStyle/>
        <a:p>
          <a:r>
            <a:rPr lang="en-US" sz="1300" b="0" i="0" strike="noStrike" cap="none" spc="0" baseline="0">
              <a:solidFill>
                <a:srgbClr val="000000"/>
              </a:solidFill>
              <a:effectLst/>
              <a:latin typeface="Times New Roman"/>
              <a:ea typeface="Times New Roman"/>
              <a:cs typeface="Times New Roman"/>
            </a:rPr>
            <a:t>AS</a:t>
          </a:r>
        </a:p>
      </dgm:t>
    </dgm:pt>
    <dgm:pt modelId="{9A1C3A2D-8766-45F2-B46A-5F0AB28953D9}" type="sibTrans" cxnId="{23B7BD7B-A9B2-4020-A7C9-98E8680E8220}">
      <dgm:prSet/>
      <dgm:spPr/>
      <dgm:t>
        <a:bodyPr/>
        <a:lstStyle/>
        <a:p>
          <a:endParaRPr lang="zh-CN" altLang="en-US"/>
        </a:p>
      </dgm:t>
    </dgm:pt>
    <dgm:pt modelId="{BF812772-6186-4F00-BC2B-C5C21F50ADBD}" type="parTrans" cxnId="{E638AD53-201D-43FF-BBDB-BA22AC1E0717}">
      <dgm:prSet/>
      <dgm:spPr/>
      <dgm:t>
        <a:bodyPr/>
        <a:lstStyle/>
        <a:p>
          <a:endParaRPr lang="zh-CN" altLang="en-US"/>
        </a:p>
      </dgm:t>
    </dgm:pt>
    <dgm:pt modelId="{D4FF110F-A206-42EE-BE57-521789C8F5ED}">
      <dgm:prSet phldrT="[文本]" custT="1"/>
      <dgm:spPr/>
      <dgm:t>
        <a:bodyPr/>
        <a:lstStyle/>
        <a:p>
          <a:r>
            <a:rPr lang="en-US" sz="1300" b="0" i="0" strike="noStrike" cap="none" spc="0" baseline="0">
              <a:solidFill>
                <a:srgbClr val="000000"/>
              </a:solidFill>
              <a:effectLst/>
              <a:latin typeface="Times New Roman"/>
              <a:ea typeface="Times New Roman"/>
              <a:cs typeface="Times New Roman"/>
            </a:rPr>
            <a:t>Business decoupling</a:t>
          </a:r>
        </a:p>
      </dgm:t>
    </dgm:pt>
    <dgm:pt modelId="{75555A59-938F-44F4-9EEA-A7534FBD220F}" type="sibTrans" cxnId="{E638AD53-201D-43FF-BBDB-BA22AC1E0717}">
      <dgm:prSet/>
      <dgm:spPr/>
      <dgm:t>
        <a:bodyPr/>
        <a:lstStyle/>
        <a:p>
          <a:endParaRPr lang="zh-CN" altLang="en-US"/>
        </a:p>
      </dgm:t>
    </dgm:pt>
    <dgm:pt modelId="{AA0F176E-A4FC-4AE1-A94C-9CF112819A71}" type="sibTrans" cxnId="{6507EBA3-9EE0-4148-89B4-64FA57D80D73}">
      <dgm:prSet/>
      <dgm:spPr/>
      <dgm:t>
        <a:bodyPr/>
        <a:lstStyle/>
        <a:p>
          <a:endParaRPr lang="zh-CN" altLang="en-US"/>
        </a:p>
      </dgm:t>
    </dgm:pt>
    <dgm:pt modelId="{33377A5C-AB9C-46C0-B395-2974C0F20377}" type="parTrans" cxnId="{648FE2C1-AB89-4A4C-95F9-CABCA6509442}">
      <dgm:prSet/>
      <dgm:spPr/>
      <dgm:t>
        <a:bodyPr/>
        <a:lstStyle/>
        <a:p>
          <a:endParaRPr lang="zh-CN" altLang="en-US"/>
        </a:p>
      </dgm:t>
    </dgm:pt>
    <dgm:pt modelId="{45553237-A441-4237-8319-D3FF4FD20552}">
      <dgm:prSet phldrT="[文本]" custT="1"/>
      <dgm:spPr/>
      <dgm:t>
        <a:bodyPr/>
        <a:lstStyle/>
        <a:p>
          <a:r>
            <a:rPr lang="en-US" sz="1400" b="0" i="0" strike="noStrike" cap="none" spc="0" baseline="0">
              <a:solidFill>
                <a:srgbClr val="FFFFFF"/>
              </a:solidFill>
              <a:effectLst/>
              <a:latin typeface="Times New Roman"/>
              <a:ea typeface="Times New Roman"/>
              <a:cs typeface="Times New Roman"/>
            </a:rPr>
            <a:t>Cache layer</a:t>
          </a:r>
        </a:p>
      </dgm:t>
    </dgm:pt>
    <dgm:pt modelId="{D9AA5171-F179-4424-AB32-6033B8F6A374}" type="parTrans" cxnId="{B2107524-C675-4BD8-A9B9-4ED3B288513B}">
      <dgm:prSet/>
      <dgm:spPr/>
      <dgm:t>
        <a:bodyPr/>
        <a:lstStyle/>
        <a:p>
          <a:endParaRPr lang="zh-CN" altLang="en-US"/>
        </a:p>
      </dgm:t>
    </dgm:pt>
    <dgm:pt modelId="{4BF7FF70-140C-4B67-A20D-5B6A33760B90}">
      <dgm:prSet phldrT="[文本]" custT="1"/>
      <dgm:spPr/>
      <dgm:t>
        <a:bodyPr/>
        <a:lstStyle/>
        <a:p>
          <a:r>
            <a:rPr lang="en-US" sz="1300" b="0" i="0" strike="noStrike" cap="none" spc="0" baseline="0">
              <a:solidFill>
                <a:srgbClr val="000000"/>
              </a:solidFill>
              <a:effectLst/>
              <a:latin typeface="Times New Roman"/>
              <a:ea typeface="Times New Roman"/>
              <a:cs typeface="Times New Roman"/>
            </a:rPr>
            <a:t>Redis</a:t>
          </a:r>
          <a:endParaRPr lang="zh-CN" altLang="en-US"/>
        </a:p>
      </dgm:t>
    </dgm:pt>
    <dgm:pt modelId="{1DB855E5-A422-4479-8512-CC055047808C}" type="sibTrans" cxnId="{B2107524-C675-4BD8-A9B9-4ED3B288513B}">
      <dgm:prSet/>
      <dgm:spPr/>
      <dgm:t>
        <a:bodyPr/>
        <a:lstStyle/>
        <a:p>
          <a:endParaRPr lang="zh-CN" altLang="en-US"/>
        </a:p>
      </dgm:t>
    </dgm:pt>
    <dgm:pt modelId="{56D0DD05-ABF5-4CCF-935D-5AD0E673023B}" type="sibTrans" cxnId="{648FE2C1-AB89-4A4C-95F9-CABCA6509442}">
      <dgm:prSet/>
      <dgm:spPr/>
      <dgm:t>
        <a:bodyPr/>
        <a:lstStyle/>
        <a:p>
          <a:endParaRPr lang="zh-CN" altLang="en-US"/>
        </a:p>
      </dgm:t>
    </dgm:pt>
    <dgm:pt modelId="{EA488A4F-FA80-49C8-AA92-775A4FA5EC84}" type="parTrans" cxnId="{3CD6CD34-12B7-4957-8B4A-C7B505BE179D}">
      <dgm:prSet/>
      <dgm:spPr/>
      <dgm:t>
        <a:bodyPr/>
        <a:lstStyle/>
        <a:p>
          <a:endParaRPr lang="zh-CN" altLang="en-US"/>
        </a:p>
      </dgm:t>
    </dgm:pt>
    <dgm:pt modelId="{A89DC954-C745-4AC5-96F3-8BAEB9A92217}">
      <dgm:prSet phldrT="[文本]" custT="1"/>
      <dgm:spPr/>
      <dgm:t>
        <a:bodyPr/>
        <a:lstStyle/>
        <a:p>
          <a:r>
            <a:rPr lang="en-US" sz="1400" b="0" i="0" strike="noStrike" cap="none" spc="0" baseline="0">
              <a:solidFill>
                <a:srgbClr val="FFFFFF"/>
              </a:solidFill>
              <a:effectLst/>
              <a:latin typeface="Times New Roman"/>
              <a:ea typeface="Times New Roman"/>
              <a:cs typeface="Times New Roman"/>
            </a:rPr>
            <a:t>Async processing</a:t>
          </a:r>
        </a:p>
      </dgm:t>
    </dgm:pt>
    <dgm:pt modelId="{0209715B-EE24-4A34-9052-9B20FA848B9F}" type="parTrans" cxnId="{CF4E6552-3A8A-4A76-8855-BAE0372EAB09}">
      <dgm:prSet/>
      <dgm:spPr/>
      <dgm:t>
        <a:bodyPr/>
        <a:lstStyle/>
        <a:p>
          <a:endParaRPr lang="zh-CN" altLang="en-US"/>
        </a:p>
      </dgm:t>
    </dgm:pt>
    <dgm:pt modelId="{45BB4948-CCE4-4F1F-B126-755AC440EF00}">
      <dgm:prSet phldrT="[文本]" custT="1"/>
      <dgm:spPr/>
      <dgm:t>
        <a:bodyPr/>
        <a:lstStyle/>
        <a:p>
          <a:r>
            <a:rPr lang="en-US" sz="1300" b="0" i="0" strike="noStrike" cap="none" spc="0" baseline="0">
              <a:solidFill>
                <a:srgbClr val="000000"/>
              </a:solidFill>
              <a:effectLst/>
              <a:latin typeface="Times New Roman"/>
              <a:ea typeface="Times New Roman"/>
              <a:cs typeface="Times New Roman"/>
            </a:rPr>
            <a:t>CMQ</a:t>
          </a:r>
          <a:endParaRPr lang="zh-CN" altLang="en-US"/>
        </a:p>
      </dgm:t>
    </dgm:pt>
    <dgm:pt modelId="{FBC40B59-8163-4CE2-B5FA-C8C5C9C4964C}" type="sibTrans" cxnId="{CF4E6552-3A8A-4A76-8855-BAE0372EAB09}">
      <dgm:prSet/>
      <dgm:spPr/>
      <dgm:t>
        <a:bodyPr/>
        <a:lstStyle/>
        <a:p>
          <a:endParaRPr lang="zh-CN" altLang="en-US"/>
        </a:p>
      </dgm:t>
    </dgm:pt>
    <dgm:pt modelId="{FA6A2EA4-AC18-46B2-A8C6-B6EF3F358323}" type="parTrans" cxnId="{FB269DAA-FA64-4B8F-8FC4-6F1220C5FB61}">
      <dgm:prSet/>
      <dgm:spPr/>
      <dgm:t>
        <a:bodyPr/>
        <a:lstStyle/>
        <a:p>
          <a:endParaRPr lang="zh-CN" altLang="en-US"/>
        </a:p>
      </dgm:t>
    </dgm:pt>
    <dgm:pt modelId="{0DFC6534-C7A9-499C-81C6-FAF81E94791B}">
      <dgm:prSet phldrT="[文本]" custT="1"/>
      <dgm:spPr/>
      <dgm:t>
        <a:bodyPr/>
        <a:lstStyle/>
        <a:p>
          <a:r>
            <a:rPr lang="en-US" sz="1300" b="0" i="0" strike="noStrike" cap="none" spc="0" baseline="0">
              <a:solidFill>
                <a:srgbClr val="000000"/>
              </a:solidFill>
              <a:effectLst/>
              <a:latin typeface="Times New Roman"/>
              <a:ea typeface="Times New Roman"/>
              <a:cs typeface="Times New Roman"/>
            </a:rPr>
            <a:t>CKafka</a:t>
          </a:r>
          <a:endParaRPr lang="zh-CN" altLang="en-US"/>
        </a:p>
      </dgm:t>
    </dgm:pt>
    <dgm:pt modelId="{10952B30-49B2-4312-9E65-22AD67278143}" type="sibTrans" cxnId="{FB269DAA-FA64-4B8F-8FC4-6F1220C5FB61}">
      <dgm:prSet/>
      <dgm:spPr/>
      <dgm:t>
        <a:bodyPr/>
        <a:lstStyle/>
        <a:p>
          <a:endParaRPr lang="zh-CN" altLang="en-US"/>
        </a:p>
      </dgm:t>
    </dgm:pt>
    <dgm:pt modelId="{75913F8A-4A46-4EE4-B30A-D9A566DC1F1A}" type="sibTrans" cxnId="{3CD6CD34-12B7-4957-8B4A-C7B505BE179D}">
      <dgm:prSet/>
      <dgm:spPr/>
      <dgm:t>
        <a:bodyPr/>
        <a:lstStyle/>
        <a:p>
          <a:endParaRPr lang="zh-CN" altLang="en-US"/>
        </a:p>
      </dgm:t>
    </dgm:pt>
    <dgm:pt modelId="{154172BB-CA59-405E-934B-AEC0EDED06E0}" type="parTrans" cxnId="{9FFCC509-8956-4CDA-95BC-44CF6CFF6E3B}">
      <dgm:prSet/>
      <dgm:spPr/>
      <dgm:t>
        <a:bodyPr/>
        <a:lstStyle/>
        <a:p>
          <a:endParaRPr lang="zh-CN" altLang="en-US"/>
        </a:p>
      </dgm:t>
    </dgm:pt>
    <dgm:pt modelId="{D855B255-6296-4ED6-A1D0-824530EB68F9}">
      <dgm:prSet phldrT="[文本]" custT="1"/>
      <dgm:spPr/>
      <dgm:t>
        <a:bodyPr/>
        <a:lstStyle/>
        <a:p>
          <a:r>
            <a:rPr lang="en-US" sz="1400" b="0" i="0" strike="noStrike" cap="none" spc="0" baseline="0">
              <a:solidFill>
                <a:srgbClr val="FFFFFF"/>
              </a:solidFill>
              <a:effectLst/>
              <a:latin typeface="Times New Roman"/>
              <a:ea typeface="Times New Roman"/>
              <a:cs typeface="Times New Roman"/>
            </a:rPr>
            <a:t>Data layer</a:t>
          </a:r>
        </a:p>
      </dgm:t>
    </dgm:pt>
    <dgm:pt modelId="{3161912E-D9A5-4313-B7ED-D6D6E472E76C}" type="parTrans" cxnId="{1CBB314C-0C31-46B6-B72B-26DE0A774AAC}">
      <dgm:prSet/>
      <dgm:spPr/>
      <dgm:t>
        <a:bodyPr/>
        <a:lstStyle/>
        <a:p>
          <a:endParaRPr lang="zh-CN" altLang="en-US"/>
        </a:p>
      </dgm:t>
    </dgm:pt>
    <dgm:pt modelId="{2CB6A087-2AFD-4B65-9C14-E2DB77918E17}">
      <dgm:prSet phldrT="[文本]" custT="1"/>
      <dgm:spPr/>
      <dgm:t>
        <a:bodyPr/>
        <a:lstStyle/>
        <a:p>
          <a:r>
            <a:rPr lang="en-US" sz="1300" b="0" i="0" strike="noStrike" cap="none" spc="0" baseline="0">
              <a:solidFill>
                <a:srgbClr val="000000"/>
              </a:solidFill>
              <a:effectLst/>
              <a:latin typeface="Times New Roman"/>
              <a:ea typeface="Times New Roman"/>
              <a:cs typeface="Times New Roman"/>
            </a:rPr>
            <a:t>CBS</a:t>
          </a:r>
          <a:endParaRPr lang="zh-CN" altLang="en-US"/>
        </a:p>
      </dgm:t>
    </dgm:pt>
    <dgm:pt modelId="{E1967822-D7E8-4BE8-A690-6994688CB574}" type="sibTrans" cxnId="{1CBB314C-0C31-46B6-B72B-26DE0A774AAC}">
      <dgm:prSet/>
      <dgm:spPr/>
      <dgm:t>
        <a:bodyPr/>
        <a:lstStyle/>
        <a:p>
          <a:endParaRPr lang="zh-CN" altLang="en-US"/>
        </a:p>
      </dgm:t>
    </dgm:pt>
    <dgm:pt modelId="{17998EBD-D47A-46A6-99B5-698B4B71238C}" type="parTrans" cxnId="{76864805-DA55-4811-9093-38ECE74D598E}">
      <dgm:prSet/>
      <dgm:spPr/>
      <dgm:t>
        <a:bodyPr/>
        <a:lstStyle/>
        <a:p>
          <a:endParaRPr lang="zh-CN" altLang="en-US"/>
        </a:p>
      </dgm:t>
    </dgm:pt>
    <dgm:pt modelId="{7C382F20-53CF-4F42-B721-130404FE6585}">
      <dgm:prSet phldrT="[文本]" custT="1"/>
      <dgm:spPr/>
      <dgm:t>
        <a:bodyPr/>
        <a:lstStyle/>
        <a:p>
          <a:r>
            <a:rPr lang="en-US" sz="1300" b="0" i="0" strike="noStrike" cap="none" spc="0" baseline="0">
              <a:solidFill>
                <a:srgbClr val="000000"/>
              </a:solidFill>
              <a:effectLst/>
              <a:latin typeface="Times New Roman"/>
              <a:ea typeface="Times New Roman"/>
              <a:cs typeface="Times New Roman"/>
            </a:rPr>
            <a:t>COS</a:t>
          </a:r>
          <a:endParaRPr lang="zh-CN" altLang="en-US"/>
        </a:p>
      </dgm:t>
    </dgm:pt>
    <dgm:pt modelId="{762AD9FD-80AB-4191-8110-38BD67349122}" type="sibTrans" cxnId="{76864805-DA55-4811-9093-38ECE74D598E}">
      <dgm:prSet/>
      <dgm:spPr/>
      <dgm:t>
        <a:bodyPr/>
        <a:lstStyle/>
        <a:p>
          <a:endParaRPr lang="zh-CN" altLang="en-US"/>
        </a:p>
      </dgm:t>
    </dgm:pt>
    <dgm:pt modelId="{5725F7D4-3F18-4A7D-BE0F-975F5B953890}" type="parTrans" cxnId="{D22019D9-B4F1-4530-90BB-061CC6D93D95}">
      <dgm:prSet/>
      <dgm:spPr/>
      <dgm:t>
        <a:bodyPr/>
        <a:lstStyle/>
        <a:p>
          <a:endParaRPr lang="zh-CN" altLang="en-US"/>
        </a:p>
      </dgm:t>
    </dgm:pt>
    <dgm:pt modelId="{C8C2CDE1-8F5C-4D9B-96E1-72F0971F2EB2}">
      <dgm:prSet phldrT="[文本]" custT="1"/>
      <dgm:spPr/>
      <dgm:t>
        <a:bodyPr/>
        <a:lstStyle/>
        <a:p>
          <a:r>
            <a:rPr lang="en-US" sz="1300" b="0" i="0" strike="noStrike" cap="none" spc="0" baseline="0">
              <a:solidFill>
                <a:srgbClr val="000000"/>
              </a:solidFill>
              <a:effectLst/>
              <a:latin typeface="Times New Roman"/>
              <a:ea typeface="Times New Roman"/>
              <a:cs typeface="Times New Roman"/>
            </a:rPr>
            <a:t>TencentDB</a:t>
          </a:r>
          <a:endParaRPr lang="zh-CN" altLang="en-US"/>
        </a:p>
      </dgm:t>
    </dgm:pt>
    <dgm:pt modelId="{AE54E5B0-0A7C-4D42-98FC-5A65B54A0824}" type="sibTrans" cxnId="{D22019D9-B4F1-4530-90BB-061CC6D93D95}">
      <dgm:prSet/>
      <dgm:spPr/>
      <dgm:t>
        <a:bodyPr/>
        <a:lstStyle/>
        <a:p>
          <a:endParaRPr lang="zh-CN" altLang="en-US"/>
        </a:p>
      </dgm:t>
    </dgm:pt>
    <dgm:pt modelId="{31A29E01-E4E7-49EF-91DE-064A9BA7B215}" type="sibTrans" cxnId="{9FFCC509-8956-4CDA-95BC-44CF6CFF6E3B}">
      <dgm:prSet/>
      <dgm:spPr/>
      <dgm:t>
        <a:bodyPr/>
        <a:lstStyle/>
        <a:p>
          <a:endParaRPr lang="zh-CN" altLang="en-US"/>
        </a:p>
      </dgm:t>
    </dgm:pt>
    <dgm:pt modelId="{B8187BB2-66DA-4169-9352-768B4FF31329}" type="parTrans" cxnId="{741D4115-3EB7-4862-A5B5-2EC605B28D4D}">
      <dgm:prSet/>
      <dgm:spPr/>
      <dgm:t>
        <a:bodyPr/>
        <a:lstStyle/>
        <a:p>
          <a:endParaRPr lang="zh-CN" altLang="en-US"/>
        </a:p>
      </dgm:t>
    </dgm:pt>
    <dgm:pt modelId="{D9F4D238-EAFF-40E8-AACF-8D548F61EB9D}">
      <dgm:prSet phldrT="[文本]" custT="1"/>
      <dgm:spPr/>
      <dgm:t>
        <a:bodyPr/>
        <a:lstStyle/>
        <a:p>
          <a:r>
            <a:rPr lang="en-US" sz="1400" b="0" i="0" strike="noStrike" cap="none" spc="0" baseline="0">
              <a:solidFill>
                <a:srgbClr val="FFFFFF"/>
              </a:solidFill>
              <a:effectLst/>
              <a:latin typeface="Times New Roman"/>
              <a:ea typeface="Times New Roman"/>
              <a:cs typeface="Times New Roman"/>
            </a:rPr>
            <a:t>Exceptional traffic security</a:t>
          </a:r>
        </a:p>
      </dgm:t>
    </dgm:pt>
    <dgm:pt modelId="{843B6CDF-9406-4CB9-9BB5-65892940145A}" type="parTrans" cxnId="{5EDC73A7-65E6-430B-9CBC-2DB61BA9D4A2}">
      <dgm:prSet/>
      <dgm:spPr/>
      <dgm:t>
        <a:bodyPr/>
        <a:lstStyle/>
        <a:p>
          <a:endParaRPr lang="zh-CN" altLang="en-US"/>
        </a:p>
      </dgm:t>
    </dgm:pt>
    <dgm:pt modelId="{BE28E586-44BB-435D-9325-93C6EA025678}">
      <dgm:prSet phldrT="[文本]" custT="1"/>
      <dgm:spPr/>
      <dgm:t>
        <a:bodyPr/>
        <a:lstStyle/>
        <a:p>
          <a:r>
            <a:rPr lang="en-US" sz="1300" b="0" i="0" strike="noStrike" cap="none" spc="0" baseline="0">
              <a:solidFill>
                <a:srgbClr val="000000"/>
              </a:solidFill>
              <a:effectLst/>
              <a:latin typeface="Times New Roman"/>
              <a:ea typeface="Times New Roman"/>
              <a:cs typeface="Times New Roman"/>
            </a:rPr>
            <a:t>Anti-DDoS</a:t>
          </a:r>
        </a:p>
      </dgm:t>
    </dgm:pt>
    <dgm:pt modelId="{3F9C5865-B408-45A5-80E0-09109588F3DC}" type="sibTrans" cxnId="{5EDC73A7-65E6-430B-9CBC-2DB61BA9D4A2}">
      <dgm:prSet/>
      <dgm:spPr/>
      <dgm:t>
        <a:bodyPr/>
        <a:lstStyle/>
        <a:p>
          <a:endParaRPr lang="zh-CN" altLang="en-US"/>
        </a:p>
      </dgm:t>
    </dgm:pt>
    <dgm:pt modelId="{BFAF1B71-88E9-4013-B841-5CB0E2853A20}" type="sibTrans" cxnId="{741D4115-3EB7-4862-A5B5-2EC605B28D4D}">
      <dgm:prSet/>
      <dgm:spPr/>
      <dgm:t>
        <a:bodyPr/>
        <a:lstStyle/>
        <a:p>
          <a:endParaRPr lang="zh-CN" altLang="en-US"/>
        </a:p>
      </dgm:t>
    </dgm:pt>
    <dgm:pt modelId="{2FF04650-D33B-452A-B66B-752A47986BBC}" type="pres">
      <dgm:prSet presAssocID="{6E56BCDE-BAA2-425D-85AB-BEB5BFBF18E2}" presName="diagram" presStyleCnt="0">
        <dgm:presLayoutVars>
          <dgm:chPref val="1"/>
          <dgm:dir/>
          <dgm:animOne val="branch"/>
          <dgm:animLvl val="lvl"/>
          <dgm:resizeHandles/>
        </dgm:presLayoutVars>
      </dgm:prSet>
      <dgm:spPr/>
    </dgm:pt>
    <dgm:pt modelId="{C6CF7B0F-4849-44D2-AC11-3E91B7C41EC2}" type="pres">
      <dgm:prSet presAssocID="{9DDFD0C7-A348-4529-9EBA-BBFC061FEEEA}" presName="root" presStyleCnt="0"/>
      <dgm:spPr/>
    </dgm:pt>
    <dgm:pt modelId="{135BDED4-296A-4207-A77B-6F8D356DB469}" type="pres">
      <dgm:prSet presAssocID="{9DDFD0C7-A348-4529-9EBA-BBFC061FEEEA}" presName="rootComposite" presStyleCnt="0"/>
      <dgm:spPr/>
    </dgm:pt>
    <dgm:pt modelId="{A5463788-52E1-40D1-9D0F-D5A1516575E8}" type="pres">
      <dgm:prSet presAssocID="{9DDFD0C7-A348-4529-9EBA-BBFC061FEEEA}" presName="rootText" presStyleLbl="node1" presStyleIdx="0" presStyleCnt="7"/>
      <dgm:spPr/>
    </dgm:pt>
    <dgm:pt modelId="{FA5B40A7-3E09-4104-8138-E1AF2518ECD8}" type="pres">
      <dgm:prSet presAssocID="{9DDFD0C7-A348-4529-9EBA-BBFC061FEEEA}" presName="rootConnector" presStyleLbl="node1" presStyleIdx="0" presStyleCnt="7"/>
      <dgm:spPr/>
    </dgm:pt>
    <dgm:pt modelId="{6D1F7A51-B3F3-481A-A9AC-6824446C041F}" type="pres">
      <dgm:prSet presAssocID="{9DDFD0C7-A348-4529-9EBA-BBFC061FEEEA}" presName="childShape" presStyleCnt="0"/>
      <dgm:spPr/>
    </dgm:pt>
    <dgm:pt modelId="{CB413757-D019-4085-866F-FD466E1F7B55}" type="pres">
      <dgm:prSet presAssocID="{CEEEDE53-99A1-4A94-928D-CA5E620128C4}" presName="Name13" presStyleLbl="parChTrans1D2" presStyleIdx="0" presStyleCnt="12"/>
      <dgm:spPr/>
    </dgm:pt>
    <dgm:pt modelId="{96213E83-6260-4B28-B8F9-E7A464467930}" type="pres">
      <dgm:prSet presAssocID="{96474A8B-1E48-47CE-A232-E62193CFC6EB}" presName="childText" presStyleLbl="bgAcc1" presStyleIdx="0" presStyleCnt="12">
        <dgm:presLayoutVars>
          <dgm:bulletEnabled val="1"/>
        </dgm:presLayoutVars>
      </dgm:prSet>
      <dgm:spPr/>
    </dgm:pt>
    <dgm:pt modelId="{6DFE2E6A-70DC-49A2-91BC-B93AEFEB4518}" type="pres">
      <dgm:prSet presAssocID="{888E33AA-8A45-4E31-B432-6FD4FC8230D5}" presName="Name13" presStyleLbl="parChTrans1D2" presStyleIdx="1" presStyleCnt="12"/>
      <dgm:spPr/>
    </dgm:pt>
    <dgm:pt modelId="{7F3581F3-0D4A-4C28-BB23-5A8DA6261019}" type="pres">
      <dgm:prSet presAssocID="{51BFAF34-AE06-43E7-B246-140D947F772C}" presName="childText" presStyleLbl="bgAcc1" presStyleIdx="1" presStyleCnt="12">
        <dgm:presLayoutVars>
          <dgm:bulletEnabled val="1"/>
        </dgm:presLayoutVars>
      </dgm:prSet>
      <dgm:spPr/>
    </dgm:pt>
    <dgm:pt modelId="{322337D2-1C5A-4F29-84B7-0D143B5C211E}" type="pres">
      <dgm:prSet presAssocID="{A1C1648E-EA9F-48EB-975C-A7ACD069EDAE}" presName="root" presStyleCnt="0"/>
      <dgm:spPr/>
    </dgm:pt>
    <dgm:pt modelId="{ED3B2E7B-3BD9-4752-9A49-082B629042C4}" type="pres">
      <dgm:prSet presAssocID="{A1C1648E-EA9F-48EB-975C-A7ACD069EDAE}" presName="rootComposite" presStyleCnt="0"/>
      <dgm:spPr/>
    </dgm:pt>
    <dgm:pt modelId="{99C3C99D-757E-4571-B308-5FB1D2904405}" type="pres">
      <dgm:prSet presAssocID="{A1C1648E-EA9F-48EB-975C-A7ACD069EDAE}" presName="rootText" presStyleLbl="node1" presStyleIdx="1" presStyleCnt="7"/>
      <dgm:spPr/>
    </dgm:pt>
    <dgm:pt modelId="{033E6338-B7D8-42A2-8C63-012E3F96C92F}" type="pres">
      <dgm:prSet presAssocID="{A1C1648E-EA9F-48EB-975C-A7ACD069EDAE}" presName="rootConnector" presStyleLbl="node1" presStyleIdx="1" presStyleCnt="7"/>
      <dgm:spPr/>
    </dgm:pt>
    <dgm:pt modelId="{B12B427F-FA4C-4A8A-8B3B-18D289E340AB}" type="pres">
      <dgm:prSet presAssocID="{A1C1648E-EA9F-48EB-975C-A7ACD069EDAE}" presName="childShape" presStyleCnt="0"/>
      <dgm:spPr/>
    </dgm:pt>
    <dgm:pt modelId="{5BFDF108-E4AD-4E0A-8BC1-3638AB531840}" type="pres">
      <dgm:prSet presAssocID="{1E5703CD-8056-4F39-8D2B-73336521AA46}" presName="Name13" presStyleLbl="parChTrans1D2" presStyleIdx="2" presStyleCnt="12"/>
      <dgm:spPr/>
    </dgm:pt>
    <dgm:pt modelId="{61E2EA9E-4822-4FFE-98C8-2EB16D380F60}" type="pres">
      <dgm:prSet presAssocID="{2FAFEDCA-9CDF-4CB7-A4C1-42CCB35BBED2}" presName="childText" presStyleLbl="bgAcc1" presStyleIdx="2" presStyleCnt="12">
        <dgm:presLayoutVars>
          <dgm:bulletEnabled val="1"/>
        </dgm:presLayoutVars>
      </dgm:prSet>
      <dgm:spPr/>
    </dgm:pt>
    <dgm:pt modelId="{B7659A32-894D-4F48-B2CB-9015916F77D9}" type="pres">
      <dgm:prSet presAssocID="{8072F7AC-1F75-4EAB-B72D-A6CE97CEF4A0}" presName="root" presStyleCnt="0"/>
      <dgm:spPr/>
    </dgm:pt>
    <dgm:pt modelId="{EAC36C52-F857-4CC3-8C78-424A0716211F}" type="pres">
      <dgm:prSet presAssocID="{8072F7AC-1F75-4EAB-B72D-A6CE97CEF4A0}" presName="rootComposite" presStyleCnt="0"/>
      <dgm:spPr/>
    </dgm:pt>
    <dgm:pt modelId="{04B1E37D-6DF0-40BE-AE09-CCC65D69AA04}" type="pres">
      <dgm:prSet presAssocID="{8072F7AC-1F75-4EAB-B72D-A6CE97CEF4A0}" presName="rootText" presStyleLbl="node1" presStyleIdx="2" presStyleCnt="7"/>
      <dgm:spPr/>
    </dgm:pt>
    <dgm:pt modelId="{C356A120-32D7-45AC-92EC-FA7400DA3770}" type="pres">
      <dgm:prSet presAssocID="{8072F7AC-1F75-4EAB-B72D-A6CE97CEF4A0}" presName="rootConnector" presStyleLbl="node1" presStyleIdx="2" presStyleCnt="7"/>
      <dgm:spPr/>
    </dgm:pt>
    <dgm:pt modelId="{8C6FD54A-9C18-48F1-AA53-5F43A8EFB26C}" type="pres">
      <dgm:prSet presAssocID="{8072F7AC-1F75-4EAB-B72D-A6CE97CEF4A0}" presName="childShape" presStyleCnt="0"/>
      <dgm:spPr/>
    </dgm:pt>
    <dgm:pt modelId="{A8485D95-AB35-4B4F-8DDE-6377CACE0FFB}" type="pres">
      <dgm:prSet presAssocID="{1E0B4601-3B84-4846-A71F-4C9C5F5F6FF9}" presName="Name13" presStyleLbl="parChTrans1D2" presStyleIdx="3" presStyleCnt="12"/>
      <dgm:spPr/>
    </dgm:pt>
    <dgm:pt modelId="{913491EC-5310-411E-B513-F00908B8BCA9}" type="pres">
      <dgm:prSet presAssocID="{2F34DFF8-90FE-4BB2-88FA-80BD7FDEA148}" presName="childText" presStyleLbl="bgAcc1" presStyleIdx="3" presStyleCnt="12">
        <dgm:presLayoutVars>
          <dgm:bulletEnabled val="1"/>
        </dgm:presLayoutVars>
      </dgm:prSet>
      <dgm:spPr/>
    </dgm:pt>
    <dgm:pt modelId="{FCEB7245-12C5-4FB3-B4B7-076DF39539CE}" type="pres">
      <dgm:prSet presAssocID="{BF812772-6186-4F00-BC2B-C5C21F50ADBD}" presName="Name13" presStyleLbl="parChTrans1D2" presStyleIdx="4" presStyleCnt="12"/>
      <dgm:spPr/>
    </dgm:pt>
    <dgm:pt modelId="{00253FBE-CCF1-498B-8B31-0494AD7922DA}" type="pres">
      <dgm:prSet presAssocID="{D4FF110F-A206-42EE-BE57-521789C8F5ED}" presName="childText" presStyleLbl="bgAcc1" presStyleIdx="4" presStyleCnt="12">
        <dgm:presLayoutVars>
          <dgm:bulletEnabled val="1"/>
        </dgm:presLayoutVars>
      </dgm:prSet>
      <dgm:spPr/>
    </dgm:pt>
    <dgm:pt modelId="{683196C7-8A9D-4F82-88B8-D6FA45E05E66}" type="pres">
      <dgm:prSet presAssocID="{45553237-A441-4237-8319-D3FF4FD20552}" presName="root" presStyleCnt="0"/>
      <dgm:spPr/>
    </dgm:pt>
    <dgm:pt modelId="{BB89BF75-B5CC-4BAD-8A64-399445FEB672}" type="pres">
      <dgm:prSet presAssocID="{45553237-A441-4237-8319-D3FF4FD20552}" presName="rootComposite" presStyleCnt="0"/>
      <dgm:spPr/>
    </dgm:pt>
    <dgm:pt modelId="{E92B67DF-BFEE-4371-84EC-6A1439E782F1}" type="pres">
      <dgm:prSet presAssocID="{45553237-A441-4237-8319-D3FF4FD20552}" presName="rootText" presStyleLbl="node1" presStyleIdx="3" presStyleCnt="7"/>
      <dgm:spPr/>
    </dgm:pt>
    <dgm:pt modelId="{A2D17C4D-30ED-4DBE-A086-B1FF8A1AED97}" type="pres">
      <dgm:prSet presAssocID="{45553237-A441-4237-8319-D3FF4FD20552}" presName="rootConnector" presStyleLbl="node1" presStyleIdx="3" presStyleCnt="7"/>
      <dgm:spPr/>
    </dgm:pt>
    <dgm:pt modelId="{4CA827F0-CEBF-493D-A422-6AE58F28D4FC}" type="pres">
      <dgm:prSet presAssocID="{45553237-A441-4237-8319-D3FF4FD20552}" presName="childShape" presStyleCnt="0"/>
      <dgm:spPr/>
    </dgm:pt>
    <dgm:pt modelId="{1A52F60D-1FDF-4D0B-9C3C-2F55D7C8A3A1}" type="pres">
      <dgm:prSet presAssocID="{D9AA5171-F179-4424-AB32-6033B8F6A374}" presName="Name13" presStyleLbl="parChTrans1D2" presStyleIdx="5" presStyleCnt="12"/>
      <dgm:spPr/>
    </dgm:pt>
    <dgm:pt modelId="{0E74A287-1715-4F70-9A0E-CD6FACDAFBB1}" type="pres">
      <dgm:prSet presAssocID="{4BF7FF70-140C-4B67-A20D-5B6A33760B90}" presName="childText" presStyleLbl="bgAcc1" presStyleIdx="5" presStyleCnt="12">
        <dgm:presLayoutVars>
          <dgm:bulletEnabled val="1"/>
        </dgm:presLayoutVars>
      </dgm:prSet>
      <dgm:spPr/>
    </dgm:pt>
    <dgm:pt modelId="{45F463A7-C130-431D-BDBE-675B9DDAD161}" type="pres">
      <dgm:prSet presAssocID="{A89DC954-C745-4AC5-96F3-8BAEB9A92217}" presName="root" presStyleCnt="0"/>
      <dgm:spPr/>
    </dgm:pt>
    <dgm:pt modelId="{5BDCBA1F-192B-4ED0-AE07-D7285BD4395A}" type="pres">
      <dgm:prSet presAssocID="{A89DC954-C745-4AC5-96F3-8BAEB9A92217}" presName="rootComposite" presStyleCnt="0"/>
      <dgm:spPr/>
    </dgm:pt>
    <dgm:pt modelId="{646819C7-32F9-4DE0-9AFC-FC9A1EA39DCB}" type="pres">
      <dgm:prSet presAssocID="{A89DC954-C745-4AC5-96F3-8BAEB9A92217}" presName="rootText" presStyleLbl="node1" presStyleIdx="4" presStyleCnt="7"/>
      <dgm:spPr/>
    </dgm:pt>
    <dgm:pt modelId="{011F46FF-12E2-4E98-AE8B-D2546722D99D}" type="pres">
      <dgm:prSet presAssocID="{A89DC954-C745-4AC5-96F3-8BAEB9A92217}" presName="rootConnector" presStyleLbl="node1" presStyleIdx="4" presStyleCnt="7"/>
      <dgm:spPr/>
    </dgm:pt>
    <dgm:pt modelId="{DD8BAC51-361A-4984-92D1-C08AD62BA94E}" type="pres">
      <dgm:prSet presAssocID="{A89DC954-C745-4AC5-96F3-8BAEB9A92217}" presName="childShape" presStyleCnt="0"/>
      <dgm:spPr/>
    </dgm:pt>
    <dgm:pt modelId="{54468592-329F-4B11-BEA5-9B1705320A7B}" type="pres">
      <dgm:prSet presAssocID="{0209715B-EE24-4A34-9052-9B20FA848B9F}" presName="Name13" presStyleLbl="parChTrans1D2" presStyleIdx="6" presStyleCnt="12"/>
      <dgm:spPr/>
    </dgm:pt>
    <dgm:pt modelId="{B2DE1ED8-F5E5-446E-A2C6-621A317C4095}" type="pres">
      <dgm:prSet presAssocID="{45BB4948-CCE4-4F1F-B126-755AC440EF00}" presName="childText" presStyleLbl="bgAcc1" presStyleIdx="6" presStyleCnt="12">
        <dgm:presLayoutVars>
          <dgm:bulletEnabled val="1"/>
        </dgm:presLayoutVars>
      </dgm:prSet>
      <dgm:spPr/>
    </dgm:pt>
    <dgm:pt modelId="{2B427F92-F45B-45F0-A3F4-02733EE87E33}" type="pres">
      <dgm:prSet presAssocID="{FA6A2EA4-AC18-46B2-A8C6-B6EF3F358323}" presName="Name13" presStyleLbl="parChTrans1D2" presStyleIdx="7" presStyleCnt="12"/>
      <dgm:spPr/>
    </dgm:pt>
    <dgm:pt modelId="{8B090A83-94DB-432F-A9B8-282B04485165}" type="pres">
      <dgm:prSet presAssocID="{0DFC6534-C7A9-499C-81C6-FAF81E94791B}" presName="childText" presStyleLbl="bgAcc1" presStyleIdx="7" presStyleCnt="12">
        <dgm:presLayoutVars>
          <dgm:bulletEnabled val="1"/>
        </dgm:presLayoutVars>
      </dgm:prSet>
      <dgm:spPr/>
    </dgm:pt>
    <dgm:pt modelId="{9EB52E5E-CE29-4EF0-B7EB-F9A02B1190CD}" type="pres">
      <dgm:prSet presAssocID="{D855B255-6296-4ED6-A1D0-824530EB68F9}" presName="root" presStyleCnt="0"/>
      <dgm:spPr/>
    </dgm:pt>
    <dgm:pt modelId="{5D1A098B-24A7-4CC1-B25D-3197D050A807}" type="pres">
      <dgm:prSet presAssocID="{D855B255-6296-4ED6-A1D0-824530EB68F9}" presName="rootComposite" presStyleCnt="0"/>
      <dgm:spPr/>
    </dgm:pt>
    <dgm:pt modelId="{5B39D55A-3A1F-4D41-A766-A6F7980DCD69}" type="pres">
      <dgm:prSet presAssocID="{D855B255-6296-4ED6-A1D0-824530EB68F9}" presName="rootText" presStyleLbl="node1" presStyleIdx="5" presStyleCnt="7"/>
      <dgm:spPr/>
    </dgm:pt>
    <dgm:pt modelId="{2644B4E8-AA77-4F35-B47C-4965A3E9EEF8}" type="pres">
      <dgm:prSet presAssocID="{D855B255-6296-4ED6-A1D0-824530EB68F9}" presName="rootConnector" presStyleLbl="node1" presStyleIdx="5" presStyleCnt="7"/>
      <dgm:spPr/>
    </dgm:pt>
    <dgm:pt modelId="{D4522D13-7AC4-4029-8534-88ADCD3B7C4A}" type="pres">
      <dgm:prSet presAssocID="{D855B255-6296-4ED6-A1D0-824530EB68F9}" presName="childShape" presStyleCnt="0"/>
      <dgm:spPr/>
    </dgm:pt>
    <dgm:pt modelId="{486A0B2D-0428-4692-A373-CA09C5623A2B}" type="pres">
      <dgm:prSet presAssocID="{3161912E-D9A5-4313-B7ED-D6D6E472E76C}" presName="Name13" presStyleLbl="parChTrans1D2" presStyleIdx="8" presStyleCnt="12"/>
      <dgm:spPr/>
    </dgm:pt>
    <dgm:pt modelId="{6D3410E3-AE4B-460C-8C1B-F38768942838}" type="pres">
      <dgm:prSet presAssocID="{2CB6A087-2AFD-4B65-9C14-E2DB77918E17}" presName="childText" presStyleLbl="bgAcc1" presStyleIdx="8" presStyleCnt="12">
        <dgm:presLayoutVars>
          <dgm:bulletEnabled val="1"/>
        </dgm:presLayoutVars>
      </dgm:prSet>
      <dgm:spPr/>
    </dgm:pt>
    <dgm:pt modelId="{220F1C61-9EDC-4BC8-BECB-DEA7F64E1E27}" type="pres">
      <dgm:prSet presAssocID="{17998EBD-D47A-46A6-99B5-698B4B71238C}" presName="Name13" presStyleLbl="parChTrans1D2" presStyleIdx="9" presStyleCnt="12"/>
      <dgm:spPr/>
    </dgm:pt>
    <dgm:pt modelId="{CB8D7D8A-01FE-4483-86E7-3E96D4D75F16}" type="pres">
      <dgm:prSet presAssocID="{7C382F20-53CF-4F42-B721-130404FE6585}" presName="childText" presStyleLbl="bgAcc1" presStyleIdx="9" presStyleCnt="12">
        <dgm:presLayoutVars>
          <dgm:bulletEnabled val="1"/>
        </dgm:presLayoutVars>
      </dgm:prSet>
      <dgm:spPr/>
    </dgm:pt>
    <dgm:pt modelId="{A88EE6E9-F754-462A-A58D-E8146F7725DD}" type="pres">
      <dgm:prSet presAssocID="{5725F7D4-3F18-4A7D-BE0F-975F5B953890}" presName="Name13" presStyleLbl="parChTrans1D2" presStyleIdx="10" presStyleCnt="12"/>
      <dgm:spPr/>
    </dgm:pt>
    <dgm:pt modelId="{FBBBD82C-6023-4663-9CAD-BE4E5FE075E1}" type="pres">
      <dgm:prSet presAssocID="{C8C2CDE1-8F5C-4D9B-96E1-72F0971F2EB2}" presName="childText" presStyleLbl="bgAcc1" presStyleIdx="10" presStyleCnt="12">
        <dgm:presLayoutVars>
          <dgm:bulletEnabled val="1"/>
        </dgm:presLayoutVars>
      </dgm:prSet>
      <dgm:spPr/>
    </dgm:pt>
    <dgm:pt modelId="{BB3B7311-1FB9-481A-B346-E546C8E8B1F2}" type="pres">
      <dgm:prSet presAssocID="{D9F4D238-EAFF-40E8-AACF-8D548F61EB9D}" presName="root" presStyleCnt="0"/>
      <dgm:spPr/>
    </dgm:pt>
    <dgm:pt modelId="{E4633152-3417-4857-BE07-554560102657}" type="pres">
      <dgm:prSet presAssocID="{D9F4D238-EAFF-40E8-AACF-8D548F61EB9D}" presName="rootComposite" presStyleCnt="0"/>
      <dgm:spPr/>
    </dgm:pt>
    <dgm:pt modelId="{21A1DD30-4BB4-48C7-876B-32E458816C7E}" type="pres">
      <dgm:prSet presAssocID="{D9F4D238-EAFF-40E8-AACF-8D548F61EB9D}" presName="rootText" presStyleLbl="node1" presStyleIdx="6" presStyleCnt="7"/>
      <dgm:spPr/>
    </dgm:pt>
    <dgm:pt modelId="{B30A0F65-DD9E-4B7A-905C-DE268B79161B}" type="pres">
      <dgm:prSet presAssocID="{D9F4D238-EAFF-40E8-AACF-8D548F61EB9D}" presName="rootConnector" presStyleLbl="node1" presStyleIdx="6" presStyleCnt="7"/>
      <dgm:spPr/>
    </dgm:pt>
    <dgm:pt modelId="{3236DFF8-6798-47FB-B278-A17C5793095B}" type="pres">
      <dgm:prSet presAssocID="{D9F4D238-EAFF-40E8-AACF-8D548F61EB9D}" presName="childShape" presStyleCnt="0"/>
      <dgm:spPr/>
    </dgm:pt>
    <dgm:pt modelId="{52874120-D427-4E62-8BA2-ECC8F26AFEA3}" type="pres">
      <dgm:prSet presAssocID="{843B6CDF-9406-4CB9-9BB5-65892940145A}" presName="Name13" presStyleLbl="parChTrans1D2" presStyleIdx="11" presStyleCnt="12"/>
      <dgm:spPr/>
    </dgm:pt>
    <dgm:pt modelId="{C0C8408B-3F1B-4DCA-B340-FCDE092C24BA}" type="pres">
      <dgm:prSet presAssocID="{BE28E586-44BB-435D-9325-93C6EA025678}" presName="childText" presStyleLbl="bgAcc1" presStyleIdx="11" presStyleCnt="12">
        <dgm:presLayoutVars>
          <dgm:bulletEnabled val="1"/>
        </dgm:presLayoutVars>
      </dgm:prSet>
      <dgm:spPr/>
    </dgm:pt>
  </dgm:ptLst>
  <dgm:cxnLst>
    <dgm:cxn modelId="{63EE4803-BF16-4241-A1F2-CA38220CAAB7}" type="presOf" srcId="{3161912E-D9A5-4313-B7ED-D6D6E472E76C}" destId="{486A0B2D-0428-4692-A373-CA09C5623A2B}" srcOrd="0" destOrd="0" presId="urn:microsoft.com/office/officeart/2005/8/layout/hierarchy3"/>
    <dgm:cxn modelId="{76864805-DA55-4811-9093-38ECE74D598E}" srcId="{D855B255-6296-4ED6-A1D0-824530EB68F9}" destId="{7C382F20-53CF-4F42-B721-130404FE6585}" srcOrd="1" destOrd="0" parTransId="{17998EBD-D47A-46A6-99B5-698B4B71238C}" sibTransId="{762AD9FD-80AB-4191-8110-38BD67349122}"/>
    <dgm:cxn modelId="{9FFCC509-8956-4CDA-95BC-44CF6CFF6E3B}" srcId="{6E56BCDE-BAA2-425D-85AB-BEB5BFBF18E2}" destId="{D855B255-6296-4ED6-A1D0-824530EB68F9}" srcOrd="5" destOrd="0" parTransId="{154172BB-CA59-405E-934B-AEC0EDED06E0}" sibTransId="{31A29E01-E4E7-49EF-91DE-064A9BA7B215}"/>
    <dgm:cxn modelId="{D8797D0D-303A-4E83-91A9-06E9C2677830}" type="presOf" srcId="{1E0B4601-3B84-4846-A71F-4C9C5F5F6FF9}" destId="{A8485D95-AB35-4B4F-8DDE-6377CACE0FFB}" srcOrd="0" destOrd="0" presId="urn:microsoft.com/office/officeart/2005/8/layout/hierarchy3"/>
    <dgm:cxn modelId="{4DED880E-C6DC-4EC7-8967-DBF26F85A341}" type="presOf" srcId="{2CB6A087-2AFD-4B65-9C14-E2DB77918E17}" destId="{6D3410E3-AE4B-460C-8C1B-F38768942838}" srcOrd="0" destOrd="0" presId="urn:microsoft.com/office/officeart/2005/8/layout/hierarchy3"/>
    <dgm:cxn modelId="{F0373010-E570-43F8-8FD9-C857643237FE}" type="presOf" srcId="{A89DC954-C745-4AC5-96F3-8BAEB9A92217}" destId="{646819C7-32F9-4DE0-9AFC-FC9A1EA39DCB}" srcOrd="0" destOrd="0" presId="urn:microsoft.com/office/officeart/2005/8/layout/hierarchy3"/>
    <dgm:cxn modelId="{0835B811-19C2-4C81-B98A-10F1D64A769C}" type="presOf" srcId="{D855B255-6296-4ED6-A1D0-824530EB68F9}" destId="{2644B4E8-AA77-4F35-B47C-4965A3E9EEF8}" srcOrd="1" destOrd="0" presId="urn:microsoft.com/office/officeart/2005/8/layout/hierarchy3"/>
    <dgm:cxn modelId="{BFFEAF13-3852-4C22-AA5A-F69E6BF2579E}" type="presOf" srcId="{8072F7AC-1F75-4EAB-B72D-A6CE97CEF4A0}" destId="{04B1E37D-6DF0-40BE-AE09-CCC65D69AA04}" srcOrd="0" destOrd="0" presId="urn:microsoft.com/office/officeart/2005/8/layout/hierarchy3"/>
    <dgm:cxn modelId="{741D4115-3EB7-4862-A5B5-2EC605B28D4D}" srcId="{6E56BCDE-BAA2-425D-85AB-BEB5BFBF18E2}" destId="{D9F4D238-EAFF-40E8-AACF-8D548F61EB9D}" srcOrd="6" destOrd="0" parTransId="{B8187BB2-66DA-4169-9352-768B4FF31329}" sibTransId="{BFAF1B71-88E9-4013-B841-5CB0E2853A20}"/>
    <dgm:cxn modelId="{C9ECA215-0242-4254-A082-3FCC05B59553}" type="presOf" srcId="{17998EBD-D47A-46A6-99B5-698B4B71238C}" destId="{220F1C61-9EDC-4BC8-BECB-DEA7F64E1E27}" srcOrd="0" destOrd="0" presId="urn:microsoft.com/office/officeart/2005/8/layout/hierarchy3"/>
    <dgm:cxn modelId="{0DE23C19-5216-456E-B8FA-E3BE8256222C}" type="presOf" srcId="{96474A8B-1E48-47CE-A232-E62193CFC6EB}" destId="{96213E83-6260-4B28-B8F9-E7A464467930}" srcOrd="0" destOrd="0" presId="urn:microsoft.com/office/officeart/2005/8/layout/hierarchy3"/>
    <dgm:cxn modelId="{D66A5823-142E-48BF-960B-EF72B829D371}" srcId="{9DDFD0C7-A348-4529-9EBA-BBFC061FEEEA}" destId="{51BFAF34-AE06-43E7-B246-140D947F772C}" srcOrd="1" destOrd="0" parTransId="{888E33AA-8A45-4E31-B432-6FD4FC8230D5}" sibTransId="{6989BAF4-3F2C-4622-AD69-40268BDC78AA}"/>
    <dgm:cxn modelId="{A3B46C23-2214-48D7-8AE5-344FF7FC7690}" type="presOf" srcId="{1E5703CD-8056-4F39-8D2B-73336521AA46}" destId="{5BFDF108-E4AD-4E0A-8BC1-3638AB531840}" srcOrd="0" destOrd="0" presId="urn:microsoft.com/office/officeart/2005/8/layout/hierarchy3"/>
    <dgm:cxn modelId="{B2107524-C675-4BD8-A9B9-4ED3B288513B}" srcId="{45553237-A441-4237-8319-D3FF4FD20552}" destId="{4BF7FF70-140C-4B67-A20D-5B6A33760B90}" srcOrd="0" destOrd="0" parTransId="{D9AA5171-F179-4424-AB32-6033B8F6A374}" sibTransId="{1DB855E5-A422-4479-8512-CC055047808C}"/>
    <dgm:cxn modelId="{1D892529-692F-4BCE-8647-B09FA9DEEE22}" srcId="{6E56BCDE-BAA2-425D-85AB-BEB5BFBF18E2}" destId="{A1C1648E-EA9F-48EB-975C-A7ACD069EDAE}" srcOrd="1" destOrd="0" parTransId="{0F79ECED-726A-46E9-A596-92E39E7304BA}" sibTransId="{75D959A6-4FEA-4268-9D00-95A6D4FF6C81}"/>
    <dgm:cxn modelId="{92DC9229-CF38-4514-9A44-5F27D5A30DDF}" type="presOf" srcId="{51BFAF34-AE06-43E7-B246-140D947F772C}" destId="{7F3581F3-0D4A-4C28-BB23-5A8DA6261019}" srcOrd="0" destOrd="0" presId="urn:microsoft.com/office/officeart/2005/8/layout/hierarchy3"/>
    <dgm:cxn modelId="{3CD6CD34-12B7-4957-8B4A-C7B505BE179D}" srcId="{6E56BCDE-BAA2-425D-85AB-BEB5BFBF18E2}" destId="{A89DC954-C745-4AC5-96F3-8BAEB9A92217}" srcOrd="4" destOrd="0" parTransId="{EA488A4F-FA80-49C8-AA92-775A4FA5EC84}" sibTransId="{75913F8A-4A46-4EE4-B30A-D9A566DC1F1A}"/>
    <dgm:cxn modelId="{664D6F49-4917-4C1A-9835-C4649CD9F9A1}" type="presOf" srcId="{0DFC6534-C7A9-499C-81C6-FAF81E94791B}" destId="{8B090A83-94DB-432F-A9B8-282B04485165}" srcOrd="0" destOrd="0" presId="urn:microsoft.com/office/officeart/2005/8/layout/hierarchy3"/>
    <dgm:cxn modelId="{1CBB314C-0C31-46B6-B72B-26DE0A774AAC}" srcId="{D855B255-6296-4ED6-A1D0-824530EB68F9}" destId="{2CB6A087-2AFD-4B65-9C14-E2DB77918E17}" srcOrd="0" destOrd="0" parTransId="{3161912E-D9A5-4313-B7ED-D6D6E472E76C}" sibTransId="{E1967822-D7E8-4BE8-A690-6994688CB574}"/>
    <dgm:cxn modelId="{C4D88F4D-A7A5-4077-BF82-7878E22437E7}" type="presOf" srcId="{2F34DFF8-90FE-4BB2-88FA-80BD7FDEA148}" destId="{913491EC-5310-411E-B513-F00908B8BCA9}" srcOrd="0" destOrd="0" presId="urn:microsoft.com/office/officeart/2005/8/layout/hierarchy3"/>
    <dgm:cxn modelId="{365BFB4F-BBC1-44B5-8BCD-E3BDCAD12B53}" type="presOf" srcId="{FA6A2EA4-AC18-46B2-A8C6-B6EF3F358323}" destId="{2B427F92-F45B-45F0-A3F4-02733EE87E33}" srcOrd="0" destOrd="0" presId="urn:microsoft.com/office/officeart/2005/8/layout/hierarchy3"/>
    <dgm:cxn modelId="{CF4E6552-3A8A-4A76-8855-BAE0372EAB09}" srcId="{A89DC954-C745-4AC5-96F3-8BAEB9A92217}" destId="{45BB4948-CCE4-4F1F-B126-755AC440EF00}" srcOrd="0" destOrd="0" parTransId="{0209715B-EE24-4A34-9052-9B20FA848B9F}" sibTransId="{FBC40B59-8163-4CE2-B5FA-C8C5C9C4964C}"/>
    <dgm:cxn modelId="{0F17FF52-3FA9-4465-B786-417DA1CC909F}" type="presOf" srcId="{8072F7AC-1F75-4EAB-B72D-A6CE97CEF4A0}" destId="{C356A120-32D7-45AC-92EC-FA7400DA3770}" srcOrd="1" destOrd="0" presId="urn:microsoft.com/office/officeart/2005/8/layout/hierarchy3"/>
    <dgm:cxn modelId="{E638AD53-201D-43FF-BBDB-BA22AC1E0717}" srcId="{8072F7AC-1F75-4EAB-B72D-A6CE97CEF4A0}" destId="{D4FF110F-A206-42EE-BE57-521789C8F5ED}" srcOrd="1" destOrd="0" parTransId="{BF812772-6186-4F00-BC2B-C5C21F50ADBD}" sibTransId="{75555A59-938F-44F4-9EEA-A7534FBD220F}"/>
    <dgm:cxn modelId="{ABC71654-4D0B-481A-898C-9A5AA5FB0690}" srcId="{9DDFD0C7-A348-4529-9EBA-BBFC061FEEEA}" destId="{96474A8B-1E48-47CE-A232-E62193CFC6EB}" srcOrd="0" destOrd="0" parTransId="{CEEEDE53-99A1-4A94-928D-CA5E620128C4}" sibTransId="{6CFC5472-EB93-4CFB-A109-309BAF139D93}"/>
    <dgm:cxn modelId="{391FD36C-714A-4D01-8090-7413B8D0B1CE}" type="presOf" srcId="{D9F4D238-EAFF-40E8-AACF-8D548F61EB9D}" destId="{B30A0F65-DD9E-4B7A-905C-DE268B79161B}" srcOrd="1" destOrd="0" presId="urn:microsoft.com/office/officeart/2005/8/layout/hierarchy3"/>
    <dgm:cxn modelId="{4A295E73-BF59-46C7-ACE3-0CA983DB56BC}" type="presOf" srcId="{9DDFD0C7-A348-4529-9EBA-BBFC061FEEEA}" destId="{FA5B40A7-3E09-4104-8138-E1AF2518ECD8}" srcOrd="1" destOrd="0" presId="urn:microsoft.com/office/officeart/2005/8/layout/hierarchy3"/>
    <dgm:cxn modelId="{C09DC975-AF65-4987-8E67-48D1E0B48C9E}" type="presOf" srcId="{C8C2CDE1-8F5C-4D9B-96E1-72F0971F2EB2}" destId="{FBBBD82C-6023-4663-9CAD-BE4E5FE075E1}" srcOrd="0" destOrd="0" presId="urn:microsoft.com/office/officeart/2005/8/layout/hierarchy3"/>
    <dgm:cxn modelId="{3D83E879-4CF0-4D82-8301-4C66D4325119}" type="presOf" srcId="{45553237-A441-4237-8319-D3FF4FD20552}" destId="{A2D17C4D-30ED-4DBE-A086-B1FF8A1AED97}" srcOrd="1" destOrd="0" presId="urn:microsoft.com/office/officeart/2005/8/layout/hierarchy3"/>
    <dgm:cxn modelId="{23B7BD7B-A9B2-4020-A7C9-98E8680E8220}" srcId="{8072F7AC-1F75-4EAB-B72D-A6CE97CEF4A0}" destId="{2F34DFF8-90FE-4BB2-88FA-80BD7FDEA148}" srcOrd="0" destOrd="0" parTransId="{1E0B4601-3B84-4846-A71F-4C9C5F5F6FF9}" sibTransId="{9A1C3A2D-8766-45F2-B46A-5F0AB28953D9}"/>
    <dgm:cxn modelId="{2D19B281-ECFD-4445-97C9-A30898A4C463}" type="presOf" srcId="{BF812772-6186-4F00-BC2B-C5C21F50ADBD}" destId="{FCEB7245-12C5-4FB3-B4B7-076DF39539CE}" srcOrd="0" destOrd="0" presId="urn:microsoft.com/office/officeart/2005/8/layout/hierarchy3"/>
    <dgm:cxn modelId="{3FC48887-4344-43D4-A440-38AC0BED61C8}" type="presOf" srcId="{6E56BCDE-BAA2-425D-85AB-BEB5BFBF18E2}" destId="{2FF04650-D33B-452A-B66B-752A47986BBC}" srcOrd="0" destOrd="0" presId="urn:microsoft.com/office/officeart/2005/8/layout/hierarchy3"/>
    <dgm:cxn modelId="{51B95088-C705-451C-B1E9-CA6B3610D1D3}" type="presOf" srcId="{45BB4948-CCE4-4F1F-B126-755AC440EF00}" destId="{B2DE1ED8-F5E5-446E-A2C6-621A317C4095}" srcOrd="0" destOrd="0" presId="urn:microsoft.com/office/officeart/2005/8/layout/hierarchy3"/>
    <dgm:cxn modelId="{8610C289-DDE2-4B5D-9F26-5F8AC1E1567F}" type="presOf" srcId="{D855B255-6296-4ED6-A1D0-824530EB68F9}" destId="{5B39D55A-3A1F-4D41-A766-A6F7980DCD69}" srcOrd="0" destOrd="0" presId="urn:microsoft.com/office/officeart/2005/8/layout/hierarchy3"/>
    <dgm:cxn modelId="{34C1E48B-9761-4E01-9D7A-513AED624D8F}" type="presOf" srcId="{45553237-A441-4237-8319-D3FF4FD20552}" destId="{E92B67DF-BFEE-4371-84EC-6A1439E782F1}" srcOrd="0" destOrd="0" presId="urn:microsoft.com/office/officeart/2005/8/layout/hierarchy3"/>
    <dgm:cxn modelId="{730C718C-0852-4ED8-A954-090F2EA0976B}" type="presOf" srcId="{0209715B-EE24-4A34-9052-9B20FA848B9F}" destId="{54468592-329F-4B11-BEA5-9B1705320A7B}" srcOrd="0" destOrd="0" presId="urn:microsoft.com/office/officeart/2005/8/layout/hierarchy3"/>
    <dgm:cxn modelId="{692D7194-E276-4AC4-8175-C6F1E8745C77}" type="presOf" srcId="{5725F7D4-3F18-4A7D-BE0F-975F5B953890}" destId="{A88EE6E9-F754-462A-A58D-E8146F7725DD}" srcOrd="0" destOrd="0" presId="urn:microsoft.com/office/officeart/2005/8/layout/hierarchy3"/>
    <dgm:cxn modelId="{A533519E-8F60-402D-84EB-02CB8F74E094}" type="presOf" srcId="{2FAFEDCA-9CDF-4CB7-A4C1-42CCB35BBED2}" destId="{61E2EA9E-4822-4FFE-98C8-2EB16D380F60}" srcOrd="0" destOrd="0" presId="urn:microsoft.com/office/officeart/2005/8/layout/hierarchy3"/>
    <dgm:cxn modelId="{A607DE9F-3390-4F8A-BE56-FD38625EF328}" type="presOf" srcId="{CEEEDE53-99A1-4A94-928D-CA5E620128C4}" destId="{CB413757-D019-4085-866F-FD466E1F7B55}" srcOrd="0" destOrd="0" presId="urn:microsoft.com/office/officeart/2005/8/layout/hierarchy3"/>
    <dgm:cxn modelId="{6507EBA3-9EE0-4148-89B4-64FA57D80D73}" srcId="{6E56BCDE-BAA2-425D-85AB-BEB5BFBF18E2}" destId="{8072F7AC-1F75-4EAB-B72D-A6CE97CEF4A0}" srcOrd="2" destOrd="0" parTransId="{46AC5FE3-8D82-403C-841B-D049BA392599}" sibTransId="{AA0F176E-A4FC-4AE1-A94C-9CF112819A71}"/>
    <dgm:cxn modelId="{5EDC73A7-65E6-430B-9CBC-2DB61BA9D4A2}" srcId="{D9F4D238-EAFF-40E8-AACF-8D548F61EB9D}" destId="{BE28E586-44BB-435D-9325-93C6EA025678}" srcOrd="0" destOrd="0" parTransId="{843B6CDF-9406-4CB9-9BB5-65892940145A}" sibTransId="{3F9C5865-B408-45A5-80E0-09109588F3DC}"/>
    <dgm:cxn modelId="{28388AA8-EFE3-46CA-9A32-3A6576F1A059}" srcId="{6E56BCDE-BAA2-425D-85AB-BEB5BFBF18E2}" destId="{9DDFD0C7-A348-4529-9EBA-BBFC061FEEEA}" srcOrd="0" destOrd="0" parTransId="{FBB4967F-7CCD-45C1-A249-E95A15128193}" sibTransId="{3907EDB1-91BF-4EAE-BCA6-BB241E6ECBF9}"/>
    <dgm:cxn modelId="{FB269DAA-FA64-4B8F-8FC4-6F1220C5FB61}" srcId="{A89DC954-C745-4AC5-96F3-8BAEB9A92217}" destId="{0DFC6534-C7A9-499C-81C6-FAF81E94791B}" srcOrd="1" destOrd="0" parTransId="{FA6A2EA4-AC18-46B2-A8C6-B6EF3F358323}" sibTransId="{10952B30-49B2-4312-9E65-22AD67278143}"/>
    <dgm:cxn modelId="{8D51CAB2-536C-41EE-8939-85444D6BF8CA}" type="presOf" srcId="{A1C1648E-EA9F-48EB-975C-A7ACD069EDAE}" destId="{99C3C99D-757E-4571-B308-5FB1D2904405}" srcOrd="0" destOrd="0" presId="urn:microsoft.com/office/officeart/2005/8/layout/hierarchy3"/>
    <dgm:cxn modelId="{9C9080B4-83FB-4C59-9F65-6DEF99A15BB9}" type="presOf" srcId="{7C382F20-53CF-4F42-B721-130404FE6585}" destId="{CB8D7D8A-01FE-4483-86E7-3E96D4D75F16}" srcOrd="0" destOrd="0" presId="urn:microsoft.com/office/officeart/2005/8/layout/hierarchy3"/>
    <dgm:cxn modelId="{438BB6BC-D4DE-4B62-ACB3-F5E8342A714B}" type="presOf" srcId="{D4FF110F-A206-42EE-BE57-521789C8F5ED}" destId="{00253FBE-CCF1-498B-8B31-0494AD7922DA}" srcOrd="0" destOrd="0" presId="urn:microsoft.com/office/officeart/2005/8/layout/hierarchy3"/>
    <dgm:cxn modelId="{195EC0BC-A693-459F-A226-8975E942EADE}" type="presOf" srcId="{A89DC954-C745-4AC5-96F3-8BAEB9A92217}" destId="{011F46FF-12E2-4E98-AE8B-D2546722D99D}" srcOrd="1" destOrd="0" presId="urn:microsoft.com/office/officeart/2005/8/layout/hierarchy3"/>
    <dgm:cxn modelId="{232010BE-5B1D-4D5B-8792-DBAA02940BB6}" type="presOf" srcId="{9DDFD0C7-A348-4529-9EBA-BBFC061FEEEA}" destId="{A5463788-52E1-40D1-9D0F-D5A1516575E8}" srcOrd="0" destOrd="0" presId="urn:microsoft.com/office/officeart/2005/8/layout/hierarchy3"/>
    <dgm:cxn modelId="{74D0B0C1-2B62-4872-B682-A7649A247BA2}" type="presOf" srcId="{843B6CDF-9406-4CB9-9BB5-65892940145A}" destId="{52874120-D427-4E62-8BA2-ECC8F26AFEA3}" srcOrd="0" destOrd="0" presId="urn:microsoft.com/office/officeart/2005/8/layout/hierarchy3"/>
    <dgm:cxn modelId="{648FE2C1-AB89-4A4C-95F9-CABCA6509442}" srcId="{6E56BCDE-BAA2-425D-85AB-BEB5BFBF18E2}" destId="{45553237-A441-4237-8319-D3FF4FD20552}" srcOrd="3" destOrd="0" parTransId="{33377A5C-AB9C-46C0-B395-2974C0F20377}" sibTransId="{56D0DD05-ABF5-4CCF-935D-5AD0E673023B}"/>
    <dgm:cxn modelId="{901163C2-91CC-4585-8865-15EDD902B9ED}" type="presOf" srcId="{4BF7FF70-140C-4B67-A20D-5B6A33760B90}" destId="{0E74A287-1715-4F70-9A0E-CD6FACDAFBB1}" srcOrd="0" destOrd="0" presId="urn:microsoft.com/office/officeart/2005/8/layout/hierarchy3"/>
    <dgm:cxn modelId="{45FAFCC3-7A01-4143-9934-85B75650A2FA}" type="presOf" srcId="{888E33AA-8A45-4E31-B432-6FD4FC8230D5}" destId="{6DFE2E6A-70DC-49A2-91BC-B93AEFEB4518}" srcOrd="0" destOrd="0" presId="urn:microsoft.com/office/officeart/2005/8/layout/hierarchy3"/>
    <dgm:cxn modelId="{B55A56C6-7E11-40AB-A844-7C2C99C44D5A}" type="presOf" srcId="{D9F4D238-EAFF-40E8-AACF-8D548F61EB9D}" destId="{21A1DD30-4BB4-48C7-876B-32E458816C7E}" srcOrd="0" destOrd="0" presId="urn:microsoft.com/office/officeart/2005/8/layout/hierarchy3"/>
    <dgm:cxn modelId="{BE2C5ACC-C426-4D5F-825D-90F3A323C37F}" type="presOf" srcId="{A1C1648E-EA9F-48EB-975C-A7ACD069EDAE}" destId="{033E6338-B7D8-42A2-8C63-012E3F96C92F}" srcOrd="1" destOrd="0" presId="urn:microsoft.com/office/officeart/2005/8/layout/hierarchy3"/>
    <dgm:cxn modelId="{3BB354D1-DD52-4C35-BC8D-C41681DEED28}" type="presOf" srcId="{BE28E586-44BB-435D-9325-93C6EA025678}" destId="{C0C8408B-3F1B-4DCA-B340-FCDE092C24BA}" srcOrd="0" destOrd="0" presId="urn:microsoft.com/office/officeart/2005/8/layout/hierarchy3"/>
    <dgm:cxn modelId="{E73813D5-CB9F-448D-AC7A-4E79B160CC94}" srcId="{A1C1648E-EA9F-48EB-975C-A7ACD069EDAE}" destId="{2FAFEDCA-9CDF-4CB7-A4C1-42CCB35BBED2}" srcOrd="0" destOrd="0" parTransId="{1E5703CD-8056-4F39-8D2B-73336521AA46}" sibTransId="{42BF5BE2-60F1-4266-9D41-C8C46A7A3158}"/>
    <dgm:cxn modelId="{D22019D9-B4F1-4530-90BB-061CC6D93D95}" srcId="{D855B255-6296-4ED6-A1D0-824530EB68F9}" destId="{C8C2CDE1-8F5C-4D9B-96E1-72F0971F2EB2}" srcOrd="2" destOrd="0" parTransId="{5725F7D4-3F18-4A7D-BE0F-975F5B953890}" sibTransId="{AE54E5B0-0A7C-4D42-98FC-5A65B54A0824}"/>
    <dgm:cxn modelId="{2FA50FEB-B23E-4E64-9B10-EA62CB24AF10}" type="presOf" srcId="{D9AA5171-F179-4424-AB32-6033B8F6A374}" destId="{1A52F60D-1FDF-4D0B-9C3C-2F55D7C8A3A1}" srcOrd="0" destOrd="0" presId="urn:microsoft.com/office/officeart/2005/8/layout/hierarchy3"/>
    <dgm:cxn modelId="{B545EB13-376F-4484-865B-96D57B330923}" type="presParOf" srcId="{2FF04650-D33B-452A-B66B-752A47986BBC}" destId="{C6CF7B0F-4849-44D2-AC11-3E91B7C41EC2}" srcOrd="0" destOrd="0" presId="urn:microsoft.com/office/officeart/2005/8/layout/hierarchy3"/>
    <dgm:cxn modelId="{A1033242-C35F-4AB4-B8C0-25A741CF8089}" type="presParOf" srcId="{C6CF7B0F-4849-44D2-AC11-3E91B7C41EC2}" destId="{135BDED4-296A-4207-A77B-6F8D356DB469}" srcOrd="0" destOrd="0" presId="urn:microsoft.com/office/officeart/2005/8/layout/hierarchy3"/>
    <dgm:cxn modelId="{C2CBB37F-8843-472E-AF08-6A54F691C13E}" type="presParOf" srcId="{135BDED4-296A-4207-A77B-6F8D356DB469}" destId="{A5463788-52E1-40D1-9D0F-D5A1516575E8}" srcOrd="0" destOrd="0" presId="urn:microsoft.com/office/officeart/2005/8/layout/hierarchy3"/>
    <dgm:cxn modelId="{BAA1D636-4EB4-43D7-981B-1F7389E4602B}" type="presParOf" srcId="{135BDED4-296A-4207-A77B-6F8D356DB469}" destId="{FA5B40A7-3E09-4104-8138-E1AF2518ECD8}" srcOrd="1" destOrd="0" presId="urn:microsoft.com/office/officeart/2005/8/layout/hierarchy3"/>
    <dgm:cxn modelId="{32C66337-FE9A-4150-82E5-B83689CC5FB3}" type="presParOf" srcId="{C6CF7B0F-4849-44D2-AC11-3E91B7C41EC2}" destId="{6D1F7A51-B3F3-481A-A9AC-6824446C041F}" srcOrd="1" destOrd="0" presId="urn:microsoft.com/office/officeart/2005/8/layout/hierarchy3"/>
    <dgm:cxn modelId="{CCB4C838-35CA-4540-93F7-9081818454CB}" type="presParOf" srcId="{6D1F7A51-B3F3-481A-A9AC-6824446C041F}" destId="{CB413757-D019-4085-866F-FD466E1F7B55}" srcOrd="0" destOrd="0" presId="urn:microsoft.com/office/officeart/2005/8/layout/hierarchy3"/>
    <dgm:cxn modelId="{E918316E-809A-493F-AD59-A51F006C4D4C}" type="presParOf" srcId="{6D1F7A51-B3F3-481A-A9AC-6824446C041F}" destId="{96213E83-6260-4B28-B8F9-E7A464467930}" srcOrd="1" destOrd="0" presId="urn:microsoft.com/office/officeart/2005/8/layout/hierarchy3"/>
    <dgm:cxn modelId="{2492FA1F-0249-43E3-8D03-CBF4FD4A230B}" type="presParOf" srcId="{6D1F7A51-B3F3-481A-A9AC-6824446C041F}" destId="{6DFE2E6A-70DC-49A2-91BC-B93AEFEB4518}" srcOrd="2" destOrd="0" presId="urn:microsoft.com/office/officeart/2005/8/layout/hierarchy3"/>
    <dgm:cxn modelId="{1A994E1B-28A1-4B6D-9F0C-F81835245480}" type="presParOf" srcId="{6D1F7A51-B3F3-481A-A9AC-6824446C041F}" destId="{7F3581F3-0D4A-4C28-BB23-5A8DA6261019}" srcOrd="3" destOrd="0" presId="urn:microsoft.com/office/officeart/2005/8/layout/hierarchy3"/>
    <dgm:cxn modelId="{9F8CB388-F1F9-484A-A0F6-109E99BC00C1}" type="presParOf" srcId="{2FF04650-D33B-452A-B66B-752A47986BBC}" destId="{322337D2-1C5A-4F29-84B7-0D143B5C211E}" srcOrd="1" destOrd="0" presId="urn:microsoft.com/office/officeart/2005/8/layout/hierarchy3"/>
    <dgm:cxn modelId="{A883CF25-CDC0-4138-B9A4-092D1CDD8577}" type="presParOf" srcId="{322337D2-1C5A-4F29-84B7-0D143B5C211E}" destId="{ED3B2E7B-3BD9-4752-9A49-082B629042C4}" srcOrd="0" destOrd="0" presId="urn:microsoft.com/office/officeart/2005/8/layout/hierarchy3"/>
    <dgm:cxn modelId="{6416A640-A05E-4819-915D-BA0783CB686E}" type="presParOf" srcId="{ED3B2E7B-3BD9-4752-9A49-082B629042C4}" destId="{99C3C99D-757E-4571-B308-5FB1D2904405}" srcOrd="0" destOrd="0" presId="urn:microsoft.com/office/officeart/2005/8/layout/hierarchy3"/>
    <dgm:cxn modelId="{64FC1ADA-9986-43DC-9414-8F47DF6B203D}" type="presParOf" srcId="{ED3B2E7B-3BD9-4752-9A49-082B629042C4}" destId="{033E6338-B7D8-42A2-8C63-012E3F96C92F}" srcOrd="1" destOrd="0" presId="urn:microsoft.com/office/officeart/2005/8/layout/hierarchy3"/>
    <dgm:cxn modelId="{50386FDE-3CB2-4DD4-8042-CF342F42AA2C}" type="presParOf" srcId="{322337D2-1C5A-4F29-84B7-0D143B5C211E}" destId="{B12B427F-FA4C-4A8A-8B3B-18D289E340AB}" srcOrd="1" destOrd="0" presId="urn:microsoft.com/office/officeart/2005/8/layout/hierarchy3"/>
    <dgm:cxn modelId="{F78A58BB-0432-4CE4-948D-AB470B4DD3B9}" type="presParOf" srcId="{B12B427F-FA4C-4A8A-8B3B-18D289E340AB}" destId="{5BFDF108-E4AD-4E0A-8BC1-3638AB531840}" srcOrd="0" destOrd="0" presId="urn:microsoft.com/office/officeart/2005/8/layout/hierarchy3"/>
    <dgm:cxn modelId="{6E1F1409-4CF9-4458-BBB9-7E76E82B4623}" type="presParOf" srcId="{B12B427F-FA4C-4A8A-8B3B-18D289E340AB}" destId="{61E2EA9E-4822-4FFE-98C8-2EB16D380F60}" srcOrd="1" destOrd="0" presId="urn:microsoft.com/office/officeart/2005/8/layout/hierarchy3"/>
    <dgm:cxn modelId="{8E9FDDFD-B535-42CA-A0C2-5137D94664D4}" type="presParOf" srcId="{2FF04650-D33B-452A-B66B-752A47986BBC}" destId="{B7659A32-894D-4F48-B2CB-9015916F77D9}" srcOrd="2" destOrd="0" presId="urn:microsoft.com/office/officeart/2005/8/layout/hierarchy3"/>
    <dgm:cxn modelId="{96E9B994-90E4-4F6B-B07D-4BD03B838AA3}" type="presParOf" srcId="{B7659A32-894D-4F48-B2CB-9015916F77D9}" destId="{EAC36C52-F857-4CC3-8C78-424A0716211F}" srcOrd="0" destOrd="0" presId="urn:microsoft.com/office/officeart/2005/8/layout/hierarchy3"/>
    <dgm:cxn modelId="{E53C22BC-CB50-4FC1-AFE2-79FDE1B35400}" type="presParOf" srcId="{EAC36C52-F857-4CC3-8C78-424A0716211F}" destId="{04B1E37D-6DF0-40BE-AE09-CCC65D69AA04}" srcOrd="0" destOrd="0" presId="urn:microsoft.com/office/officeart/2005/8/layout/hierarchy3"/>
    <dgm:cxn modelId="{3D69A604-E328-4ABF-B762-CA2D32581007}" type="presParOf" srcId="{EAC36C52-F857-4CC3-8C78-424A0716211F}" destId="{C356A120-32D7-45AC-92EC-FA7400DA3770}" srcOrd="1" destOrd="0" presId="urn:microsoft.com/office/officeart/2005/8/layout/hierarchy3"/>
    <dgm:cxn modelId="{11EDA93F-2327-4A1F-93BC-C336ABADBA5A}" type="presParOf" srcId="{B7659A32-894D-4F48-B2CB-9015916F77D9}" destId="{8C6FD54A-9C18-48F1-AA53-5F43A8EFB26C}" srcOrd="1" destOrd="0" presId="urn:microsoft.com/office/officeart/2005/8/layout/hierarchy3"/>
    <dgm:cxn modelId="{B7D8ACF7-B905-4746-A241-FE25380358F0}" type="presParOf" srcId="{8C6FD54A-9C18-48F1-AA53-5F43A8EFB26C}" destId="{A8485D95-AB35-4B4F-8DDE-6377CACE0FFB}" srcOrd="0" destOrd="0" presId="urn:microsoft.com/office/officeart/2005/8/layout/hierarchy3"/>
    <dgm:cxn modelId="{68FE50BD-7282-4B26-BC09-1245A444E55C}" type="presParOf" srcId="{8C6FD54A-9C18-48F1-AA53-5F43A8EFB26C}" destId="{913491EC-5310-411E-B513-F00908B8BCA9}" srcOrd="1" destOrd="0" presId="urn:microsoft.com/office/officeart/2005/8/layout/hierarchy3"/>
    <dgm:cxn modelId="{735107CC-A423-4DCC-BEA3-5779DA344F2F}" type="presParOf" srcId="{8C6FD54A-9C18-48F1-AA53-5F43A8EFB26C}" destId="{FCEB7245-12C5-4FB3-B4B7-076DF39539CE}" srcOrd="2" destOrd="0" presId="urn:microsoft.com/office/officeart/2005/8/layout/hierarchy3"/>
    <dgm:cxn modelId="{949128F3-F802-46C9-902E-03A40E64F947}" type="presParOf" srcId="{8C6FD54A-9C18-48F1-AA53-5F43A8EFB26C}" destId="{00253FBE-CCF1-498B-8B31-0494AD7922DA}" srcOrd="3" destOrd="0" presId="urn:microsoft.com/office/officeart/2005/8/layout/hierarchy3"/>
    <dgm:cxn modelId="{451AE37E-2A2E-49F9-B1DA-7D6A64C5414E}" type="presParOf" srcId="{2FF04650-D33B-452A-B66B-752A47986BBC}" destId="{683196C7-8A9D-4F82-88B8-D6FA45E05E66}" srcOrd="3" destOrd="0" presId="urn:microsoft.com/office/officeart/2005/8/layout/hierarchy3"/>
    <dgm:cxn modelId="{97501414-AB1B-4152-A475-B4029E03DF8E}" type="presParOf" srcId="{683196C7-8A9D-4F82-88B8-D6FA45E05E66}" destId="{BB89BF75-B5CC-4BAD-8A64-399445FEB672}" srcOrd="0" destOrd="0" presId="urn:microsoft.com/office/officeart/2005/8/layout/hierarchy3"/>
    <dgm:cxn modelId="{9C0CBE6B-8536-4901-A916-1F119DCAF813}" type="presParOf" srcId="{BB89BF75-B5CC-4BAD-8A64-399445FEB672}" destId="{E92B67DF-BFEE-4371-84EC-6A1439E782F1}" srcOrd="0" destOrd="0" presId="urn:microsoft.com/office/officeart/2005/8/layout/hierarchy3"/>
    <dgm:cxn modelId="{A1AE7580-F4D0-4E89-8D8F-F27FAD438290}" type="presParOf" srcId="{BB89BF75-B5CC-4BAD-8A64-399445FEB672}" destId="{A2D17C4D-30ED-4DBE-A086-B1FF8A1AED97}" srcOrd="1" destOrd="0" presId="urn:microsoft.com/office/officeart/2005/8/layout/hierarchy3"/>
    <dgm:cxn modelId="{2B39D944-0243-4FA1-B34E-C8B754FE4918}" type="presParOf" srcId="{683196C7-8A9D-4F82-88B8-D6FA45E05E66}" destId="{4CA827F0-CEBF-493D-A422-6AE58F28D4FC}" srcOrd="1" destOrd="0" presId="urn:microsoft.com/office/officeart/2005/8/layout/hierarchy3"/>
    <dgm:cxn modelId="{887BFCBA-C160-4A84-AB05-BFE705DFA761}" type="presParOf" srcId="{4CA827F0-CEBF-493D-A422-6AE58F28D4FC}" destId="{1A52F60D-1FDF-4D0B-9C3C-2F55D7C8A3A1}" srcOrd="0" destOrd="0" presId="urn:microsoft.com/office/officeart/2005/8/layout/hierarchy3"/>
    <dgm:cxn modelId="{F109464F-1B5D-459C-B6A3-53CECBD848BC}" type="presParOf" srcId="{4CA827F0-CEBF-493D-A422-6AE58F28D4FC}" destId="{0E74A287-1715-4F70-9A0E-CD6FACDAFBB1}" srcOrd="1" destOrd="0" presId="urn:microsoft.com/office/officeart/2005/8/layout/hierarchy3"/>
    <dgm:cxn modelId="{33B2F9C7-ADCE-4944-AA5A-CFD3668E0AFC}" type="presParOf" srcId="{2FF04650-D33B-452A-B66B-752A47986BBC}" destId="{45F463A7-C130-431D-BDBE-675B9DDAD161}" srcOrd="4" destOrd="0" presId="urn:microsoft.com/office/officeart/2005/8/layout/hierarchy3"/>
    <dgm:cxn modelId="{7BE620BE-60A6-48BE-9DC8-3F3FEFF9AE37}" type="presParOf" srcId="{45F463A7-C130-431D-BDBE-675B9DDAD161}" destId="{5BDCBA1F-192B-4ED0-AE07-D7285BD4395A}" srcOrd="0" destOrd="0" presId="urn:microsoft.com/office/officeart/2005/8/layout/hierarchy3"/>
    <dgm:cxn modelId="{F2B88529-5DC9-4AFE-BC7D-9796757E1589}" type="presParOf" srcId="{5BDCBA1F-192B-4ED0-AE07-D7285BD4395A}" destId="{646819C7-32F9-4DE0-9AFC-FC9A1EA39DCB}" srcOrd="0" destOrd="0" presId="urn:microsoft.com/office/officeart/2005/8/layout/hierarchy3"/>
    <dgm:cxn modelId="{A897F7A5-FD99-4CF4-B50D-4278EAB26AFF}" type="presParOf" srcId="{5BDCBA1F-192B-4ED0-AE07-D7285BD4395A}" destId="{011F46FF-12E2-4E98-AE8B-D2546722D99D}" srcOrd="1" destOrd="0" presId="urn:microsoft.com/office/officeart/2005/8/layout/hierarchy3"/>
    <dgm:cxn modelId="{8531C153-DC5C-4BBB-A0FC-11AAD61C3B9D}" type="presParOf" srcId="{45F463A7-C130-431D-BDBE-675B9DDAD161}" destId="{DD8BAC51-361A-4984-92D1-C08AD62BA94E}" srcOrd="1" destOrd="0" presId="urn:microsoft.com/office/officeart/2005/8/layout/hierarchy3"/>
    <dgm:cxn modelId="{74AEDAB5-8A1E-4FA3-AC27-B69613B21B82}" type="presParOf" srcId="{DD8BAC51-361A-4984-92D1-C08AD62BA94E}" destId="{54468592-329F-4B11-BEA5-9B1705320A7B}" srcOrd="0" destOrd="0" presId="urn:microsoft.com/office/officeart/2005/8/layout/hierarchy3"/>
    <dgm:cxn modelId="{01B7CC71-C62A-4EF4-A343-CEA871CDDDBE}" type="presParOf" srcId="{DD8BAC51-361A-4984-92D1-C08AD62BA94E}" destId="{B2DE1ED8-F5E5-446E-A2C6-621A317C4095}" srcOrd="1" destOrd="0" presId="urn:microsoft.com/office/officeart/2005/8/layout/hierarchy3"/>
    <dgm:cxn modelId="{0CA4C20A-CFD0-4298-B467-1C214B0D8C09}" type="presParOf" srcId="{DD8BAC51-361A-4984-92D1-C08AD62BA94E}" destId="{2B427F92-F45B-45F0-A3F4-02733EE87E33}" srcOrd="2" destOrd="0" presId="urn:microsoft.com/office/officeart/2005/8/layout/hierarchy3"/>
    <dgm:cxn modelId="{7893F5FE-E3D4-4E24-9606-C6FC5299A70E}" type="presParOf" srcId="{DD8BAC51-361A-4984-92D1-C08AD62BA94E}" destId="{8B090A83-94DB-432F-A9B8-282B04485165}" srcOrd="3" destOrd="0" presId="urn:microsoft.com/office/officeart/2005/8/layout/hierarchy3"/>
    <dgm:cxn modelId="{8F10FDCB-1421-4BDB-8FB9-DC23142C3F30}" type="presParOf" srcId="{2FF04650-D33B-452A-B66B-752A47986BBC}" destId="{9EB52E5E-CE29-4EF0-B7EB-F9A02B1190CD}" srcOrd="5" destOrd="0" presId="urn:microsoft.com/office/officeart/2005/8/layout/hierarchy3"/>
    <dgm:cxn modelId="{B71AC7D8-F60F-4652-8F2F-C3CD819B84EE}" type="presParOf" srcId="{9EB52E5E-CE29-4EF0-B7EB-F9A02B1190CD}" destId="{5D1A098B-24A7-4CC1-B25D-3197D050A807}" srcOrd="0" destOrd="0" presId="urn:microsoft.com/office/officeart/2005/8/layout/hierarchy3"/>
    <dgm:cxn modelId="{74D9083B-FE9E-4D9A-BEF2-0F4E525DD475}" type="presParOf" srcId="{5D1A098B-24A7-4CC1-B25D-3197D050A807}" destId="{5B39D55A-3A1F-4D41-A766-A6F7980DCD69}" srcOrd="0" destOrd="0" presId="urn:microsoft.com/office/officeart/2005/8/layout/hierarchy3"/>
    <dgm:cxn modelId="{754F08CE-6814-415A-BDE3-5C0DB221D708}" type="presParOf" srcId="{5D1A098B-24A7-4CC1-B25D-3197D050A807}" destId="{2644B4E8-AA77-4F35-B47C-4965A3E9EEF8}" srcOrd="1" destOrd="0" presId="urn:microsoft.com/office/officeart/2005/8/layout/hierarchy3"/>
    <dgm:cxn modelId="{10CF358D-E18B-463B-A95D-221BB83790CF}" type="presParOf" srcId="{9EB52E5E-CE29-4EF0-B7EB-F9A02B1190CD}" destId="{D4522D13-7AC4-4029-8534-88ADCD3B7C4A}" srcOrd="1" destOrd="0" presId="urn:microsoft.com/office/officeart/2005/8/layout/hierarchy3"/>
    <dgm:cxn modelId="{7E8B1226-57B4-4EC8-96C2-51CBB3CAFD19}" type="presParOf" srcId="{D4522D13-7AC4-4029-8534-88ADCD3B7C4A}" destId="{486A0B2D-0428-4692-A373-CA09C5623A2B}" srcOrd="0" destOrd="0" presId="urn:microsoft.com/office/officeart/2005/8/layout/hierarchy3"/>
    <dgm:cxn modelId="{F4F4A407-3325-4AD0-83DB-D75EE47889CA}" type="presParOf" srcId="{D4522D13-7AC4-4029-8534-88ADCD3B7C4A}" destId="{6D3410E3-AE4B-460C-8C1B-F38768942838}" srcOrd="1" destOrd="0" presId="urn:microsoft.com/office/officeart/2005/8/layout/hierarchy3"/>
    <dgm:cxn modelId="{36F1034C-E3D2-40FA-BC01-0608008D023C}" type="presParOf" srcId="{D4522D13-7AC4-4029-8534-88ADCD3B7C4A}" destId="{220F1C61-9EDC-4BC8-BECB-DEA7F64E1E27}" srcOrd="2" destOrd="0" presId="urn:microsoft.com/office/officeart/2005/8/layout/hierarchy3"/>
    <dgm:cxn modelId="{56CD1B4E-596D-4CF9-975B-E4E499232294}" type="presParOf" srcId="{D4522D13-7AC4-4029-8534-88ADCD3B7C4A}" destId="{CB8D7D8A-01FE-4483-86E7-3E96D4D75F16}" srcOrd="3" destOrd="0" presId="urn:microsoft.com/office/officeart/2005/8/layout/hierarchy3"/>
    <dgm:cxn modelId="{83C3E9DB-CC16-43DA-AF5D-AFF45F7A2726}" type="presParOf" srcId="{D4522D13-7AC4-4029-8534-88ADCD3B7C4A}" destId="{A88EE6E9-F754-462A-A58D-E8146F7725DD}" srcOrd="4" destOrd="0" presId="urn:microsoft.com/office/officeart/2005/8/layout/hierarchy3"/>
    <dgm:cxn modelId="{EC53127F-EF7F-4B51-8D09-8AB00CDC9975}" type="presParOf" srcId="{D4522D13-7AC4-4029-8534-88ADCD3B7C4A}" destId="{FBBBD82C-6023-4663-9CAD-BE4E5FE075E1}" srcOrd="5" destOrd="0" presId="urn:microsoft.com/office/officeart/2005/8/layout/hierarchy3"/>
    <dgm:cxn modelId="{8760630A-C868-40CB-B011-1B4AFB6F6E44}" type="presParOf" srcId="{2FF04650-D33B-452A-B66B-752A47986BBC}" destId="{BB3B7311-1FB9-481A-B346-E546C8E8B1F2}" srcOrd="6" destOrd="0" presId="urn:microsoft.com/office/officeart/2005/8/layout/hierarchy3"/>
    <dgm:cxn modelId="{CCABF2DF-123B-4B03-B611-3F27FDECE4C1}" type="presParOf" srcId="{BB3B7311-1FB9-481A-B346-E546C8E8B1F2}" destId="{E4633152-3417-4857-BE07-554560102657}" srcOrd="0" destOrd="0" presId="urn:microsoft.com/office/officeart/2005/8/layout/hierarchy3"/>
    <dgm:cxn modelId="{74EE7538-5BB6-4910-9B2B-ED5F9CADCFD6}" type="presParOf" srcId="{E4633152-3417-4857-BE07-554560102657}" destId="{21A1DD30-4BB4-48C7-876B-32E458816C7E}" srcOrd="0" destOrd="0" presId="urn:microsoft.com/office/officeart/2005/8/layout/hierarchy3"/>
    <dgm:cxn modelId="{E1B2E876-24DB-4724-AE3B-4E8CE7C24E85}" type="presParOf" srcId="{E4633152-3417-4857-BE07-554560102657}" destId="{B30A0F65-DD9E-4B7A-905C-DE268B79161B}" srcOrd="1" destOrd="0" presId="urn:microsoft.com/office/officeart/2005/8/layout/hierarchy3"/>
    <dgm:cxn modelId="{7059A77C-D797-4E21-AD53-17F718935DB0}" type="presParOf" srcId="{BB3B7311-1FB9-481A-B346-E546C8E8B1F2}" destId="{3236DFF8-6798-47FB-B278-A17C5793095B}" srcOrd="1" destOrd="0" presId="urn:microsoft.com/office/officeart/2005/8/layout/hierarchy3"/>
    <dgm:cxn modelId="{E8D65D52-DE41-4696-A080-39752F82F0CA}" type="presParOf" srcId="{3236DFF8-6798-47FB-B278-A17C5793095B}" destId="{52874120-D427-4E62-8BA2-ECC8F26AFEA3}" srcOrd="0" destOrd="0" presId="urn:microsoft.com/office/officeart/2005/8/layout/hierarchy3"/>
    <dgm:cxn modelId="{41AA31DA-F0C1-47B8-9F40-245581D90A84}" type="presParOf" srcId="{3236DFF8-6798-47FB-B278-A17C5793095B}" destId="{C0C8408B-3F1B-4DCA-B340-FCDE092C24B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CE3403AB-5499-4925-BD34-36858C14FD1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90739799-B429-4122-832A-FB9E37840E6F}" type="parTrans" cxnId="{892747B2-096C-403F-BEFE-E962BA1FCDA5}">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A2DE487C-E814-4C6E-8E3B-08AA02CA0C6B}">
      <dgm:prSet phldrT="[文本]" custT="1"/>
      <dgm:spPr/>
      <dgm:t>
        <a:bodyPr/>
        <a:lstStyle/>
        <a:p>
          <a:r>
            <a:rPr lang="en-US" sz="2400" b="0" i="0" strike="noStrike" cap="none" spc="0" baseline="0">
              <a:solidFill>
                <a:srgbClr val="000000"/>
              </a:solidFill>
              <a:effectLst/>
              <a:latin typeface="Times New Roman"/>
              <a:ea typeface="Times New Roman"/>
              <a:cs typeface="Times New Roman"/>
            </a:rPr>
            <a:t>Network security</a:t>
          </a:r>
        </a:p>
      </dgm:t>
    </dgm:pt>
    <dgm:pt modelId="{BDAE9F2E-9953-492E-AA65-C8E4935C48FB}" type="parTrans" cxnId="{92A78F49-F9AE-4081-A51A-B38C53DE4F2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FB9A10F-21E5-4678-A38F-425E70EA0E48}">
      <dgm:prSet phldrT="[文本]" custT="1"/>
      <dgm:spPr/>
      <dgm:t>
        <a:bodyPr/>
        <a:lstStyle/>
        <a:p>
          <a:r>
            <a:rPr lang="en-US" sz="1600" b="0" i="0" strike="noStrike" cap="none" spc="0" baseline="0">
              <a:solidFill>
                <a:srgbClr val="FFFFFF"/>
              </a:solidFill>
              <a:effectLst/>
              <a:latin typeface="Times New Roman"/>
              <a:ea typeface="Times New Roman"/>
              <a:cs typeface="Times New Roman"/>
            </a:rPr>
            <a:t>Anti-DDoS</a:t>
          </a:r>
        </a:p>
      </dgm:t>
    </dgm:pt>
    <dgm:pt modelId="{57D6570E-4733-43D8-BD7D-66EC9FE03569}" type="sibTrans" cxnId="{92A78F49-F9AE-4081-A51A-B38C53DE4F2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54F79CFB-A275-4ABB-A889-5D18AE8CC6BC}" type="parTrans" cxnId="{48B5666B-8BFE-4F9B-ABA5-F917A9291B2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6BC64B6-3A35-448D-8BCB-39F800DDD897}">
      <dgm:prSet phldrT="[文本]" custT="1"/>
      <dgm:spPr/>
      <dgm:t>
        <a:bodyPr/>
        <a:lstStyle/>
        <a:p>
          <a:r>
            <a:rPr lang="en-US" sz="1400" b="0" i="0" strike="noStrike" cap="none" spc="0" baseline="0">
              <a:solidFill>
                <a:srgbClr val="FFFFFF"/>
              </a:solidFill>
              <a:effectLst/>
              <a:latin typeface="Times New Roman"/>
              <a:ea typeface="Times New Roman"/>
              <a:cs typeface="Times New Roman"/>
            </a:rPr>
            <a:t>Antivirus</a:t>
          </a:r>
        </a:p>
      </dgm:t>
    </dgm:pt>
    <dgm:pt modelId="{0A7B7849-B6E4-4806-B8A5-B0FCEE88096E}" type="sibTrans" cxnId="{48B5666B-8BFE-4F9B-ABA5-F917A9291B2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CBA9C22-0706-4C6B-B6A3-D1D626487877}" type="parTrans" cxnId="{A7E3F7A3-B714-4456-A730-707B73E488C5}">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D330F37-BF1B-48B6-AF7B-EB5B06D0BA08}">
      <dgm:prSet phldrT="[文本]" custT="1"/>
      <dgm:spPr/>
      <dgm:t>
        <a:bodyPr/>
        <a:lstStyle/>
        <a:p>
          <a:r>
            <a:rPr lang="en-US" sz="1100" b="0" i="0" strike="noStrike" cap="none" spc="0" baseline="0" dirty="0">
              <a:solidFill>
                <a:srgbClr val="FFFFFF"/>
              </a:solidFill>
              <a:effectLst/>
              <a:latin typeface="Times New Roman"/>
              <a:ea typeface="Times New Roman"/>
              <a:cs typeface="Times New Roman"/>
            </a:rPr>
            <a:t>Fraud prevention and threat awareness system</a:t>
          </a:r>
        </a:p>
      </dgm:t>
    </dgm:pt>
    <dgm:pt modelId="{7969444D-BAC0-42DB-81F4-1C00A7AC1AEA}" type="sibTrans" cxnId="{A7E3F7A3-B714-4456-A730-707B73E488C5}">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26FE09C-B6AF-4B31-8B2F-81355B05BAA0}" type="parTrans" cxnId="{930BC956-3B20-4D47-819F-C354E8AEA5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FE81DED-72A7-40F1-B848-FCE28F5555F9}">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Network Traffic Analysis System</a:t>
          </a:r>
        </a:p>
      </dgm:t>
    </dgm:pt>
    <dgm:pt modelId="{FC3C99CD-AB7C-4877-B5A3-67C31B92EF56}" type="sibTrans" cxnId="{930BC956-3B20-4D47-819F-C354E8AEA5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78CF3288-2E80-4111-BC9E-4E19D9A2C5B0}" type="parTrans" cxnId="{9B78CD66-9992-4BCE-8F2E-4623A40471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A1529C9E-FA42-4064-8FA1-AA030A33112F}">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Advanced Threat Tracking System</a:t>
          </a:r>
        </a:p>
      </dgm:t>
    </dgm:pt>
    <dgm:pt modelId="{AB98CE75-99DD-40BB-908C-58C4AFCE68C2}" type="sibTrans" cxnId="{9B78CD66-9992-4BCE-8F2E-4623A40471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B3C0333-7100-4E93-9A0B-1DBA27514A63}" type="sibTrans" cxnId="{892747B2-096C-403F-BEFE-E962BA1FCDA5}">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A277FA2E-A0CE-4715-AC10-0E06D979C34E}" type="parTrans" cxnId="{8C777CB8-2CE2-4D82-85DF-AA3664475EDC}">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70E1D92-888C-4BD0-B265-14864924C956}">
      <dgm:prSet phldrT="[文本]" custT="1"/>
      <dgm:spPr/>
      <dgm:t>
        <a:bodyPr/>
        <a:lstStyle/>
        <a:p>
          <a:r>
            <a:rPr lang="en-US" sz="2400" b="0" i="0" strike="noStrike" cap="none" spc="0" baseline="0">
              <a:solidFill>
                <a:srgbClr val="000000"/>
              </a:solidFill>
              <a:effectLst/>
              <a:latin typeface="Times New Roman"/>
              <a:ea typeface="Times New Roman"/>
              <a:cs typeface="Times New Roman"/>
            </a:rPr>
            <a:t>Data security</a:t>
          </a:r>
        </a:p>
      </dgm:t>
    </dgm:pt>
    <dgm:pt modelId="{6D5656AF-CACB-41AD-86B0-860161E74447}" type="parTrans" cxnId="{78501006-EE88-4DFF-9A57-72F83340B64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CAE5A97F-F0CF-4048-896D-AAD461E8BB69}">
      <dgm:prSet phldrT="[文本]" custT="1"/>
      <dgm:spPr/>
      <dgm:t>
        <a:bodyPr/>
        <a:lstStyle/>
        <a:p>
          <a:r>
            <a:rPr lang="en-US" sz="1400" b="0" i="0" strike="noStrike" cap="none" spc="0" baseline="0">
              <a:solidFill>
                <a:srgbClr val="FFFFFF"/>
              </a:solidFill>
              <a:effectLst/>
              <a:latin typeface="Times New Roman"/>
              <a:ea typeface="Times New Roman"/>
              <a:cs typeface="Times New Roman"/>
            </a:rPr>
            <a:t>CloudHSM</a:t>
          </a:r>
        </a:p>
      </dgm:t>
    </dgm:pt>
    <dgm:pt modelId="{FD38123A-167C-44D3-83B5-CBC019DB7167}" type="sibTrans" cxnId="{78501006-EE88-4DFF-9A57-72F83340B64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6F5F3BE4-CD3D-4F57-BE06-3C0441BFE4E7}" type="parTrans" cxnId="{6B2AA8B1-8D85-4A8E-A46F-E2AA799B3981}">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F1F2487-9448-40E9-9E0B-259AC1FE0B94}">
      <dgm:prSet phldrT="[文本]" custT="1"/>
      <dgm:spPr/>
      <dgm:t>
        <a:bodyPr/>
        <a:lstStyle/>
        <a:p>
          <a:r>
            <a:rPr lang="en-US" sz="1400" b="0" i="0" strike="noStrike" cap="none" spc="0" baseline="0">
              <a:solidFill>
                <a:srgbClr val="FFFFFF"/>
              </a:solidFill>
              <a:effectLst/>
              <a:latin typeface="Times New Roman"/>
              <a:ea typeface="Times New Roman"/>
              <a:cs typeface="Times New Roman"/>
            </a:rPr>
            <a:t>Data Mask</a:t>
          </a:r>
        </a:p>
      </dgm:t>
    </dgm:pt>
    <dgm:pt modelId="{FAE595C7-EE54-4F55-A640-07D775CD55A2}" type="sibTrans" cxnId="{6B2AA8B1-8D85-4A8E-A46F-E2AA799B3981}">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7F442A6-FC73-4A62-8391-F99C20E5517E}" type="parTrans" cxnId="{586E0C76-264A-4515-A062-FA0C3C23411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CC2BA0C-C755-4C25-838B-F9A0790369CB}">
      <dgm:prSet phldrT="[文本]" custT="1"/>
      <dgm:spPr/>
      <dgm:t>
        <a:bodyPr/>
        <a:lstStyle/>
        <a:p>
          <a:r>
            <a:rPr lang="en-US" sz="1400" b="0" i="0" strike="noStrike" cap="none" spc="0" baseline="0">
              <a:solidFill>
                <a:srgbClr val="FFFFFF"/>
              </a:solidFill>
              <a:effectLst/>
              <a:latin typeface="Times New Roman"/>
              <a:ea typeface="Times New Roman"/>
              <a:cs typeface="Times New Roman"/>
            </a:rPr>
            <a:t>Data Security Audit</a:t>
          </a:r>
        </a:p>
      </dgm:t>
    </dgm:pt>
    <dgm:pt modelId="{CE87F0D7-DA5A-436D-9D2C-479707C55FD0}" type="sibTrans" cxnId="{586E0C76-264A-4515-A062-FA0C3C23411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CF2BFC5B-6BEA-4219-89B2-A485570EB57E}" type="parTrans" cxnId="{D673C011-A153-4A53-B232-B21263A57B3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306DD6A0-6D59-4B8B-A319-64BCB878D786}">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Cloud Shield-Data Data Access Security Broker</a:t>
          </a:r>
        </a:p>
      </dgm:t>
    </dgm:pt>
    <dgm:pt modelId="{D202768A-3866-451A-B504-29151EE1C199}" type="sibTrans" cxnId="{D673C011-A153-4A53-B232-B21263A57B3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C6EDCA8-E325-4B28-8A52-98034D57BBCE}" type="parTrans" cxnId="{9E272B29-EB0E-49E9-AB63-3495AFE956A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CCAED6FF-BC1C-48CA-9978-7BE30D7DC4C9}">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Data Security Governance Center</a:t>
          </a:r>
        </a:p>
      </dgm:t>
    </dgm:pt>
    <dgm:pt modelId="{464BAEBD-5B8E-4E03-925C-837EDD64F7BC}" type="sibTrans" cxnId="{9E272B29-EB0E-49E9-AB63-3495AFE956A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B6188DEE-27F4-4F4C-A8C5-2DC57739A973}" type="sibTrans" cxnId="{8C777CB8-2CE2-4D82-85DF-AA3664475EDC}">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12CEC786-45B1-46B8-A9FB-DD3209440505}" type="parTrans" cxnId="{AFAC773A-70C6-44D3-91D6-2233548BFBE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1EBE82C9-0DFE-41A1-958D-61D228D24F25}">
      <dgm:prSet phldrT="[文本]" custT="1"/>
      <dgm:spPr/>
      <dgm:t>
        <a:bodyPr/>
        <a:lstStyle/>
        <a:p>
          <a:r>
            <a:rPr lang="en-US" sz="2400" b="0" i="0" strike="noStrike" cap="none" spc="0" baseline="0">
              <a:solidFill>
                <a:srgbClr val="000000"/>
              </a:solidFill>
              <a:effectLst/>
              <a:latin typeface="Times New Roman"/>
              <a:ea typeface="Times New Roman"/>
              <a:cs typeface="Times New Roman"/>
            </a:rPr>
            <a:t>Application security</a:t>
          </a:r>
        </a:p>
      </dgm:t>
    </dgm:pt>
    <dgm:pt modelId="{FB1BA162-AB2C-41F3-BE29-E38D33A56767}" type="parTrans" cxnId="{1A36B8BA-8FB9-4028-8212-704271C89346}">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0CEB8F3-3AA1-4C85-A1CC-7A0B477B630F}">
      <dgm:prSet phldrT="[文本]" custT="1"/>
      <dgm:spPr/>
      <dgm:t>
        <a:bodyPr/>
        <a:lstStyle/>
        <a:p>
          <a:r>
            <a:rPr lang="en-US" sz="1400" b="0" i="0" strike="noStrike" cap="none" spc="0" baseline="0">
              <a:solidFill>
                <a:srgbClr val="FFFFFF"/>
              </a:solidFill>
              <a:effectLst/>
              <a:latin typeface="Times New Roman"/>
              <a:ea typeface="Times New Roman"/>
              <a:cs typeface="Times New Roman"/>
            </a:rPr>
            <a:t>WAF</a:t>
          </a:r>
        </a:p>
      </dgm:t>
    </dgm:pt>
    <dgm:pt modelId="{3008B342-1026-4B34-87BA-369D9F8449D9}" type="sibTrans" cxnId="{1A36B8BA-8FB9-4028-8212-704271C89346}">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83DA21E-F984-4907-AE6D-7518C08148E1}" type="parTrans" cxnId="{9399E443-79EE-49B2-929F-CDD44E979F9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D0278373-9A88-441D-BDBB-59D4047C3A54}">
      <dgm:prSet phldrT="[文本]" custT="1"/>
      <dgm:spPr/>
      <dgm:t>
        <a:bodyPr/>
        <a:lstStyle/>
        <a:p>
          <a:r>
            <a:rPr lang="en-US" sz="1400" b="0" i="0" strike="noStrike" cap="none" spc="0" baseline="0">
              <a:solidFill>
                <a:srgbClr val="FFFFFF"/>
              </a:solidFill>
              <a:effectLst/>
              <a:latin typeface="Times New Roman"/>
              <a:ea typeface="Times New Roman"/>
              <a:cs typeface="Times New Roman"/>
            </a:rPr>
            <a:t>Web Vulnerability Scan</a:t>
          </a:r>
        </a:p>
      </dgm:t>
    </dgm:pt>
    <dgm:pt modelId="{B70DC924-7AD9-4264-89B7-5F0B90510FAC}" type="sibTrans" cxnId="{9399E443-79EE-49B2-929F-CDD44E979F9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A34045F-DFF7-43C8-97C5-63F627C86472}" type="parTrans" cxnId="{2EFEE028-D88E-4A1D-934E-1195DEF6820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DEC9E3C3-6479-4A30-84F7-8E2AAF9A5204}">
      <dgm:prSet phldrT="[文本]" custT="1"/>
      <dgm:spPr/>
      <dgm:t>
        <a:bodyPr/>
        <a:lstStyle/>
        <a:p>
          <a:r>
            <a:rPr lang="en-US" sz="1400" b="0" i="0" strike="noStrike" cap="none" spc="0" baseline="0">
              <a:solidFill>
                <a:srgbClr val="FFFFFF"/>
              </a:solidFill>
              <a:effectLst/>
              <a:latin typeface="Times New Roman"/>
              <a:ea typeface="Times New Roman"/>
              <a:cs typeface="Times New Roman"/>
            </a:rPr>
            <a:t>Mobile Security</a:t>
          </a:r>
        </a:p>
      </dgm:t>
    </dgm:pt>
    <dgm:pt modelId="{AAFFB94A-FD19-4E6E-83AC-1F980AC51ABF}" type="sibTrans" cxnId="{2EFEE028-D88E-4A1D-934E-1195DEF6820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FCA121B-8FEA-4911-A54B-2E5A9D6E6B35}" type="parTrans" cxnId="{21DE7842-BA14-4A23-A587-A917329EDF0B}">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4B2C23B-F348-4C5A-98E3-468BD50ACC5F}">
      <dgm:prSet phldrT="[文本]" custT="1"/>
      <dgm:spPr/>
      <dgm:t>
        <a:bodyPr/>
        <a:lstStyle/>
        <a:p>
          <a:r>
            <a:rPr lang="en-US" sz="1400" b="0" i="0" strike="noStrike" cap="none" spc="0" baseline="0">
              <a:solidFill>
                <a:srgbClr val="FFFFFF"/>
              </a:solidFill>
              <a:effectLst/>
              <a:latin typeface="Times New Roman"/>
              <a:ea typeface="Times New Roman"/>
              <a:cs typeface="Times New Roman"/>
            </a:rPr>
            <a:t>Mobile Tencent Protect</a:t>
          </a:r>
        </a:p>
      </dgm:t>
    </dgm:pt>
    <dgm:pt modelId="{3CEBD38B-F3D6-4C15-B489-D153FC0CD839}" type="sibTrans" cxnId="{21DE7842-BA14-4A23-A587-A917329EDF0B}">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BFDE8C3F-D98C-45A7-8B02-65BCD9E5F2DB}" type="parTrans" cxnId="{A3261BC8-F2FB-48D0-ACEC-EED72F958A7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EAE7597-6165-4574-A94C-405C2A5ECFFE}">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Smart Application Gateway</a:t>
          </a:r>
        </a:p>
      </dgm:t>
    </dgm:pt>
    <dgm:pt modelId="{C8C55758-521B-4031-8DB8-54C250812948}" type="sibTrans" cxnId="{A3261BC8-F2FB-48D0-ACEC-EED72F958A7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AFD540F-D6F9-4076-9C76-4D47956EC20E}" type="sibTrans" cxnId="{AFAC773A-70C6-44D3-91D6-2233548BFBE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34836A9-D054-4A44-B2EC-1B1E1744E3EF}" type="parTrans" cxnId="{1BA0EACF-4336-48E8-B6CC-FF3BFEAE7BD8}">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E85DD9B-E414-4BEB-A67D-D7E3B967B197}">
      <dgm:prSet phldrT="[文本]" custT="1"/>
      <dgm:spPr/>
      <dgm:t>
        <a:bodyPr/>
        <a:lstStyle/>
        <a:p>
          <a:r>
            <a:rPr lang="en-US" sz="2400" b="0" i="0" strike="noStrike" cap="none" spc="0" baseline="0">
              <a:solidFill>
                <a:srgbClr val="000000"/>
              </a:solidFill>
              <a:effectLst/>
              <a:latin typeface="Times New Roman"/>
              <a:ea typeface="Times New Roman"/>
              <a:cs typeface="Times New Roman"/>
            </a:rPr>
            <a:t>Business security</a:t>
          </a:r>
        </a:p>
      </dgm:t>
    </dgm:pt>
    <dgm:pt modelId="{6E97074F-0BF3-49F7-9D23-85C07E034D58}" type="parTrans" cxnId="{BED0992E-9C5D-4C33-8E76-D1B9D206F03D}">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C3494E1B-9ACB-400F-B402-021D0B70FCF3}">
      <dgm:prSet phldrT="[文本]" custT="1"/>
      <dgm:spPr/>
      <dgm:t>
        <a:bodyPr/>
        <a:lstStyle/>
        <a:p>
          <a:r>
            <a:rPr lang="en-US" sz="1200" b="0" i="0" strike="noStrike" cap="none" spc="0" baseline="0" dirty="0">
              <a:solidFill>
                <a:srgbClr val="FFFFFF"/>
              </a:solidFill>
              <a:effectLst/>
              <a:latin typeface="Times New Roman"/>
              <a:ea typeface="Times New Roman"/>
              <a:cs typeface="Times New Roman"/>
            </a:rPr>
            <a:t>Register</a:t>
          </a:r>
          <a:r>
            <a:rPr lang="zh-CN" altLang="en-US" sz="1200" b="0" i="0" strike="noStrike" cap="none" spc="0" baseline="0" dirty="0">
              <a:solidFill>
                <a:srgbClr val="FFFFFF"/>
              </a:solidFill>
              <a:effectLst/>
              <a:latin typeface="Times New Roman"/>
              <a:ea typeface="Times New Roman"/>
              <a:cs typeface="Times New Roman"/>
            </a:rPr>
            <a:t> </a:t>
          </a:r>
          <a:r>
            <a:rPr lang="en-US" sz="1200" b="0" i="0" strike="noStrike" cap="none" spc="0" baseline="0" dirty="0">
              <a:solidFill>
                <a:srgbClr val="FFFFFF"/>
              </a:solidFill>
              <a:effectLst/>
              <a:latin typeface="Times New Roman"/>
              <a:ea typeface="Times New Roman"/>
              <a:cs typeface="Times New Roman"/>
            </a:rPr>
            <a:t>Protection and Login</a:t>
          </a:r>
          <a:r>
            <a:rPr lang="zh-CN" altLang="en-US" sz="1200" b="0" i="0" strike="noStrike" cap="none" spc="0" baseline="0" dirty="0">
              <a:solidFill>
                <a:srgbClr val="FFFFFF"/>
              </a:solidFill>
              <a:effectLst/>
              <a:latin typeface="Times New Roman"/>
              <a:ea typeface="Times New Roman"/>
              <a:cs typeface="Times New Roman"/>
            </a:rPr>
            <a:t> </a:t>
          </a:r>
          <a:r>
            <a:rPr lang="en-US" sz="1200" b="0" i="0" strike="noStrike" cap="none" spc="0" baseline="0" dirty="0">
              <a:solidFill>
                <a:srgbClr val="FFFFFF"/>
              </a:solidFill>
              <a:effectLst/>
              <a:latin typeface="Times New Roman"/>
              <a:ea typeface="Times New Roman"/>
              <a:cs typeface="Times New Roman"/>
            </a:rPr>
            <a:t>Protection</a:t>
          </a:r>
        </a:p>
      </dgm:t>
    </dgm:pt>
    <dgm:pt modelId="{295C8585-EA81-464E-9400-5D317161D38A}" type="sibTrans" cxnId="{BED0992E-9C5D-4C33-8E76-D1B9D206F03D}">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905D909-7B9A-4182-8C5E-6992BC681306}" type="parTrans" cxnId="{4136B81F-4ECE-415E-872D-DAEF6CF119D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6984907A-E9E5-4CFF-A883-C0A816CBD17F}">
      <dgm:prSet phldrT="[文本]" custT="1"/>
      <dgm:spPr/>
      <dgm:t>
        <a:bodyPr/>
        <a:lstStyle/>
        <a:p>
          <a:r>
            <a:rPr lang="en-US" sz="1400" b="0" i="0" strike="noStrike" cap="none" spc="0" baseline="0">
              <a:solidFill>
                <a:srgbClr val="FFFFFF"/>
              </a:solidFill>
              <a:effectLst/>
              <a:latin typeface="Times New Roman"/>
              <a:ea typeface="Times New Roman"/>
              <a:cs typeface="Times New Roman"/>
            </a:rPr>
            <a:t>Captcha</a:t>
          </a:r>
        </a:p>
      </dgm:t>
    </dgm:pt>
    <dgm:pt modelId="{2EC45455-A9E9-4FDB-9E48-60A0BEE083B6}" type="sibTrans" cxnId="{4136B81F-4ECE-415E-872D-DAEF6CF119D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489B264-2F16-4578-B182-5BBCFCA07806}" type="parTrans" cxnId="{5126E3AB-6A97-4135-B3A9-CCB4CF6AC893}">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2EE943C-72ED-488C-863E-1FD7CAC56C80}">
      <dgm:prSet phldrT="[文本]" custT="1"/>
      <dgm:spPr/>
      <dgm:t>
        <a:bodyPr/>
        <a:lstStyle/>
        <a:p>
          <a:r>
            <a:rPr lang="en-US" sz="1400" b="0" i="0" strike="noStrike" cap="none" spc="0" baseline="0">
              <a:solidFill>
                <a:srgbClr val="FFFFFF"/>
              </a:solidFill>
              <a:effectLst/>
              <a:latin typeface="Times New Roman"/>
              <a:ea typeface="Times New Roman"/>
              <a:cs typeface="Times New Roman"/>
            </a:rPr>
            <a:t>ActivityAntiRush</a:t>
          </a:r>
        </a:p>
      </dgm:t>
    </dgm:pt>
    <dgm:pt modelId="{8C5C82A5-8549-49DB-9471-D7B050E23F57}" type="sibTrans" cxnId="{5126E3AB-6A97-4135-B3A9-CCB4CF6AC893}">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C46300D6-6D06-4D8C-A280-26839357F0BF}" type="parTrans" cxnId="{4986CBAE-B770-4DD8-8022-B7811CA6A8D2}">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9F5BE510-2AE7-44D2-BE75-B77A37E9095E}">
      <dgm:prSet phldrT="[文本]" custT="1"/>
      <dgm:spPr/>
      <dgm:t>
        <a:bodyPr/>
        <a:lstStyle/>
        <a:p>
          <a:r>
            <a:rPr lang="en-US" sz="1400" b="0" i="0" strike="noStrike" cap="none" spc="0" baseline="0">
              <a:solidFill>
                <a:srgbClr val="FFFFFF"/>
              </a:solidFill>
              <a:effectLst/>
              <a:latin typeface="Times New Roman"/>
              <a:ea typeface="Times New Roman"/>
              <a:cs typeface="Times New Roman"/>
            </a:rPr>
            <a:t>Moderation System</a:t>
          </a:r>
        </a:p>
      </dgm:t>
    </dgm:pt>
    <dgm:pt modelId="{E55F0A3A-97E3-45C7-96EF-EE80C38D6C7B}" type="sibTrans" cxnId="{4986CBAE-B770-4DD8-8022-B7811CA6A8D2}">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408D7E12-4907-4CE2-A1DE-6715CE5DD578}" type="parTrans" cxnId="{75A6AD3F-5B3D-4BE0-AD9D-01ACFA4BEE0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0AD53250-B5CD-4976-96AA-D1466738CB38}">
      <dgm:prSet phldrT="[文本]" custT="1"/>
      <dgm:spPr/>
      <dgm:t>
        <a:bodyPr/>
        <a:lstStyle/>
        <a:p>
          <a:r>
            <a:rPr lang="en-US" sz="1400" b="0" i="0" strike="noStrike" cap="none" spc="0" baseline="0">
              <a:solidFill>
                <a:srgbClr val="FFFFFF"/>
              </a:solidFill>
              <a:effectLst/>
              <a:latin typeface="Times New Roman"/>
              <a:ea typeface="Times New Roman"/>
              <a:cs typeface="Times New Roman"/>
            </a:rPr>
            <a:t>AntiFraud</a:t>
          </a:r>
        </a:p>
      </dgm:t>
    </dgm:pt>
    <dgm:pt modelId="{3357A725-009F-4691-8593-9E42E0E84CA8}" type="sibTrans" cxnId="{75A6AD3F-5B3D-4BE0-AD9D-01ACFA4BEE0A}">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FEDC5B96-DE72-46E1-84AB-8EBFC2CE7371}" type="sibTrans" cxnId="{1BA0EACF-4336-48E8-B6CC-FF3BFEAE7BD8}">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BCD8221-03ED-40AF-90CB-8247FF42E490}" type="pres">
      <dgm:prSet presAssocID="{CE3403AB-5499-4925-BD34-36858C14FD16}" presName="theList" presStyleCnt="0">
        <dgm:presLayoutVars>
          <dgm:dir/>
          <dgm:animLvl val="lvl"/>
          <dgm:resizeHandles val="exact"/>
        </dgm:presLayoutVars>
      </dgm:prSet>
      <dgm:spPr/>
    </dgm:pt>
    <dgm:pt modelId="{F7792260-F9B9-43E5-85F2-E26FC888E4B9}" type="pres">
      <dgm:prSet presAssocID="{A2DE487C-E814-4C6E-8E3B-08AA02CA0C6B}" presName="compNode" presStyleCnt="0"/>
      <dgm:spPr/>
    </dgm:pt>
    <dgm:pt modelId="{F3A80B5A-1E88-4138-B660-82076DF11283}" type="pres">
      <dgm:prSet presAssocID="{A2DE487C-E814-4C6E-8E3B-08AA02CA0C6B}" presName="aNode" presStyleLbl="bgShp" presStyleIdx="0" presStyleCnt="4"/>
      <dgm:spPr/>
    </dgm:pt>
    <dgm:pt modelId="{CA08D18E-1224-4330-B334-97FB69D67DEF}" type="pres">
      <dgm:prSet presAssocID="{A2DE487C-E814-4C6E-8E3B-08AA02CA0C6B}" presName="textNode" presStyleLbl="bgShp" presStyleIdx="0" presStyleCnt="4"/>
      <dgm:spPr/>
    </dgm:pt>
    <dgm:pt modelId="{65CCD3AA-0499-4DC1-A5A1-B537AFB39456}" type="pres">
      <dgm:prSet presAssocID="{A2DE487C-E814-4C6E-8E3B-08AA02CA0C6B}" presName="compChildNode" presStyleCnt="0"/>
      <dgm:spPr/>
    </dgm:pt>
    <dgm:pt modelId="{2AF09A5D-7A0E-4090-BB79-EB439D04D0F0}" type="pres">
      <dgm:prSet presAssocID="{A2DE487C-E814-4C6E-8E3B-08AA02CA0C6B}" presName="theInnerList" presStyleCnt="0"/>
      <dgm:spPr/>
    </dgm:pt>
    <dgm:pt modelId="{CD6BAE77-A8E2-4D8C-8E8F-DADCB4D1B5E7}" type="pres">
      <dgm:prSet presAssocID="{2FB9A10F-21E5-4678-A38F-425E70EA0E48}" presName="childNode" presStyleLbl="node1" presStyleIdx="0" presStyleCnt="20">
        <dgm:presLayoutVars>
          <dgm:bulletEnabled val="1"/>
        </dgm:presLayoutVars>
      </dgm:prSet>
      <dgm:spPr/>
    </dgm:pt>
    <dgm:pt modelId="{F96A9EC1-2C77-4E12-AC92-A87DC7B3214D}" type="pres">
      <dgm:prSet presAssocID="{2FB9A10F-21E5-4678-A38F-425E70EA0E48}" presName="aSpace2" presStyleCnt="0"/>
      <dgm:spPr/>
    </dgm:pt>
    <dgm:pt modelId="{2958D50A-9F6E-423C-A0D3-A67767F675DC}" type="pres">
      <dgm:prSet presAssocID="{46BC64B6-3A35-448D-8BCB-39F800DDD897}" presName="childNode" presStyleLbl="node1" presStyleIdx="1" presStyleCnt="20">
        <dgm:presLayoutVars>
          <dgm:bulletEnabled val="1"/>
        </dgm:presLayoutVars>
      </dgm:prSet>
      <dgm:spPr/>
    </dgm:pt>
    <dgm:pt modelId="{0E738ECA-9DF5-4F8C-BC67-F07D9A61B6D5}" type="pres">
      <dgm:prSet presAssocID="{46BC64B6-3A35-448D-8BCB-39F800DDD897}" presName="aSpace2" presStyleCnt="0"/>
      <dgm:spPr/>
    </dgm:pt>
    <dgm:pt modelId="{4133264C-CE9C-4B52-9F9B-5792C6AD4E73}" type="pres">
      <dgm:prSet presAssocID="{9D330F37-BF1B-48B6-AF7B-EB5B06D0BA08}" presName="childNode" presStyleLbl="node1" presStyleIdx="2" presStyleCnt="20">
        <dgm:presLayoutVars>
          <dgm:bulletEnabled val="1"/>
        </dgm:presLayoutVars>
      </dgm:prSet>
      <dgm:spPr/>
    </dgm:pt>
    <dgm:pt modelId="{FB7F529F-79C6-4024-BC0D-4E43B5E19299}" type="pres">
      <dgm:prSet presAssocID="{9D330F37-BF1B-48B6-AF7B-EB5B06D0BA08}" presName="aSpace2" presStyleCnt="0"/>
      <dgm:spPr/>
    </dgm:pt>
    <dgm:pt modelId="{1D2A6427-F61C-4895-A483-C70D15FD8840}" type="pres">
      <dgm:prSet presAssocID="{2FE81DED-72A7-40F1-B848-FCE28F5555F9}" presName="childNode" presStyleLbl="node1" presStyleIdx="3" presStyleCnt="20">
        <dgm:presLayoutVars>
          <dgm:bulletEnabled val="1"/>
        </dgm:presLayoutVars>
      </dgm:prSet>
      <dgm:spPr/>
    </dgm:pt>
    <dgm:pt modelId="{86D90988-7BB5-49E2-9F0B-6EF2FD66DAAF}" type="pres">
      <dgm:prSet presAssocID="{2FE81DED-72A7-40F1-B848-FCE28F5555F9}" presName="aSpace2" presStyleCnt="0"/>
      <dgm:spPr/>
    </dgm:pt>
    <dgm:pt modelId="{7244BD6A-68F6-4F1E-89B5-C6D20702113A}" type="pres">
      <dgm:prSet presAssocID="{A1529C9E-FA42-4064-8FA1-AA030A33112F}" presName="childNode" presStyleLbl="node1" presStyleIdx="4" presStyleCnt="20">
        <dgm:presLayoutVars>
          <dgm:bulletEnabled val="1"/>
        </dgm:presLayoutVars>
      </dgm:prSet>
      <dgm:spPr/>
    </dgm:pt>
    <dgm:pt modelId="{9489384B-CDE6-402D-9587-1B2921B46312}" type="pres">
      <dgm:prSet presAssocID="{A2DE487C-E814-4C6E-8E3B-08AA02CA0C6B}" presName="aSpace" presStyleCnt="0"/>
      <dgm:spPr/>
    </dgm:pt>
    <dgm:pt modelId="{8751D268-EC2F-451F-B447-D4A876FDEB81}" type="pres">
      <dgm:prSet presAssocID="{E70E1D92-888C-4BD0-B265-14864924C956}" presName="compNode" presStyleCnt="0"/>
      <dgm:spPr/>
    </dgm:pt>
    <dgm:pt modelId="{E03987CB-C3FB-4134-9F76-B5A39DF06286}" type="pres">
      <dgm:prSet presAssocID="{E70E1D92-888C-4BD0-B265-14864924C956}" presName="aNode" presStyleLbl="bgShp" presStyleIdx="1" presStyleCnt="4"/>
      <dgm:spPr/>
    </dgm:pt>
    <dgm:pt modelId="{4881CFE5-384F-49C7-A902-356DC758D27B}" type="pres">
      <dgm:prSet presAssocID="{E70E1D92-888C-4BD0-B265-14864924C956}" presName="textNode" presStyleLbl="bgShp" presStyleIdx="1" presStyleCnt="4"/>
      <dgm:spPr/>
    </dgm:pt>
    <dgm:pt modelId="{2F696F21-810E-499D-A762-0EA627AAA690}" type="pres">
      <dgm:prSet presAssocID="{E70E1D92-888C-4BD0-B265-14864924C956}" presName="compChildNode" presStyleCnt="0"/>
      <dgm:spPr/>
    </dgm:pt>
    <dgm:pt modelId="{ABA6E921-3C10-4B9B-B586-6FB4BD37FA21}" type="pres">
      <dgm:prSet presAssocID="{E70E1D92-888C-4BD0-B265-14864924C956}" presName="theInnerList" presStyleCnt="0"/>
      <dgm:spPr/>
    </dgm:pt>
    <dgm:pt modelId="{9139A029-24A2-4B68-BB52-D91B8C860987}" type="pres">
      <dgm:prSet presAssocID="{CAE5A97F-F0CF-4048-896D-AAD461E8BB69}" presName="childNode" presStyleLbl="node1" presStyleIdx="5" presStyleCnt="20">
        <dgm:presLayoutVars>
          <dgm:bulletEnabled val="1"/>
        </dgm:presLayoutVars>
      </dgm:prSet>
      <dgm:spPr/>
    </dgm:pt>
    <dgm:pt modelId="{D982EF3C-A44C-47C9-9951-DBA60D3B9FC6}" type="pres">
      <dgm:prSet presAssocID="{CAE5A97F-F0CF-4048-896D-AAD461E8BB69}" presName="aSpace2" presStyleCnt="0"/>
      <dgm:spPr/>
    </dgm:pt>
    <dgm:pt modelId="{C339633C-9CF9-4569-BF85-A724A6295000}" type="pres">
      <dgm:prSet presAssocID="{2F1F2487-9448-40E9-9E0B-259AC1FE0B94}" presName="childNode" presStyleLbl="node1" presStyleIdx="6" presStyleCnt="20">
        <dgm:presLayoutVars>
          <dgm:bulletEnabled val="1"/>
        </dgm:presLayoutVars>
      </dgm:prSet>
      <dgm:spPr/>
    </dgm:pt>
    <dgm:pt modelId="{4E902D17-42E2-49DA-9183-4F713C49E918}" type="pres">
      <dgm:prSet presAssocID="{2F1F2487-9448-40E9-9E0B-259AC1FE0B94}" presName="aSpace2" presStyleCnt="0"/>
      <dgm:spPr/>
    </dgm:pt>
    <dgm:pt modelId="{E2DE3B48-16E1-4D68-B8AE-4FB57AEE00EA}" type="pres">
      <dgm:prSet presAssocID="{FCC2BA0C-C755-4C25-838B-F9A0790369CB}" presName="childNode" presStyleLbl="node1" presStyleIdx="7" presStyleCnt="20">
        <dgm:presLayoutVars>
          <dgm:bulletEnabled val="1"/>
        </dgm:presLayoutVars>
      </dgm:prSet>
      <dgm:spPr/>
    </dgm:pt>
    <dgm:pt modelId="{4FEF0526-BF3D-461F-9562-1BC0B23E9E1D}" type="pres">
      <dgm:prSet presAssocID="{FCC2BA0C-C755-4C25-838B-F9A0790369CB}" presName="aSpace2" presStyleCnt="0"/>
      <dgm:spPr/>
    </dgm:pt>
    <dgm:pt modelId="{071EB3CC-EB9D-42A5-81AE-50436A677BE0}" type="pres">
      <dgm:prSet presAssocID="{306DD6A0-6D59-4B8B-A319-64BCB878D786}" presName="childNode" presStyleLbl="node1" presStyleIdx="8" presStyleCnt="20">
        <dgm:presLayoutVars>
          <dgm:bulletEnabled val="1"/>
        </dgm:presLayoutVars>
      </dgm:prSet>
      <dgm:spPr/>
    </dgm:pt>
    <dgm:pt modelId="{B32DC73F-6751-4CB7-AACC-A75E989D351E}" type="pres">
      <dgm:prSet presAssocID="{306DD6A0-6D59-4B8B-A319-64BCB878D786}" presName="aSpace2" presStyleCnt="0"/>
      <dgm:spPr/>
    </dgm:pt>
    <dgm:pt modelId="{628B79FC-49A1-4B41-A986-827F9475CB6C}" type="pres">
      <dgm:prSet presAssocID="{CCAED6FF-BC1C-48CA-9978-7BE30D7DC4C9}" presName="childNode" presStyleLbl="node1" presStyleIdx="9" presStyleCnt="20">
        <dgm:presLayoutVars>
          <dgm:bulletEnabled val="1"/>
        </dgm:presLayoutVars>
      </dgm:prSet>
      <dgm:spPr/>
    </dgm:pt>
    <dgm:pt modelId="{B98E3EED-DC00-42F5-B495-ED58E7A3774D}" type="pres">
      <dgm:prSet presAssocID="{E70E1D92-888C-4BD0-B265-14864924C956}" presName="aSpace" presStyleCnt="0"/>
      <dgm:spPr/>
    </dgm:pt>
    <dgm:pt modelId="{C54A4DC9-59E4-446C-A300-48BF133EB07D}" type="pres">
      <dgm:prSet presAssocID="{1EBE82C9-0DFE-41A1-958D-61D228D24F25}" presName="compNode" presStyleCnt="0"/>
      <dgm:spPr/>
    </dgm:pt>
    <dgm:pt modelId="{CF6CC501-ED0C-431F-AA24-8860A726FFD9}" type="pres">
      <dgm:prSet presAssocID="{1EBE82C9-0DFE-41A1-958D-61D228D24F25}" presName="aNode" presStyleLbl="bgShp" presStyleIdx="2" presStyleCnt="4"/>
      <dgm:spPr/>
    </dgm:pt>
    <dgm:pt modelId="{DE9E5CC5-DEDA-4FEA-8C65-718E3810ECB0}" type="pres">
      <dgm:prSet presAssocID="{1EBE82C9-0DFE-41A1-958D-61D228D24F25}" presName="textNode" presStyleLbl="bgShp" presStyleIdx="2" presStyleCnt="4"/>
      <dgm:spPr/>
    </dgm:pt>
    <dgm:pt modelId="{6F61631A-BCD6-4D9B-89CF-A6C4E6661725}" type="pres">
      <dgm:prSet presAssocID="{1EBE82C9-0DFE-41A1-958D-61D228D24F25}" presName="compChildNode" presStyleCnt="0"/>
      <dgm:spPr/>
    </dgm:pt>
    <dgm:pt modelId="{BF5CD0F1-FEC6-47BE-AFCB-2826D80E6A73}" type="pres">
      <dgm:prSet presAssocID="{1EBE82C9-0DFE-41A1-958D-61D228D24F25}" presName="theInnerList" presStyleCnt="0"/>
      <dgm:spPr/>
    </dgm:pt>
    <dgm:pt modelId="{2579668B-387B-4B7B-AAE5-A328A41B7751}" type="pres">
      <dgm:prSet presAssocID="{E0CEB8F3-3AA1-4C85-A1CC-7A0B477B630F}" presName="childNode" presStyleLbl="node1" presStyleIdx="10" presStyleCnt="20">
        <dgm:presLayoutVars>
          <dgm:bulletEnabled val="1"/>
        </dgm:presLayoutVars>
      </dgm:prSet>
      <dgm:spPr/>
    </dgm:pt>
    <dgm:pt modelId="{BA07F345-DD59-493E-9C5A-110685AA094A}" type="pres">
      <dgm:prSet presAssocID="{E0CEB8F3-3AA1-4C85-A1CC-7A0B477B630F}" presName="aSpace2" presStyleCnt="0"/>
      <dgm:spPr/>
    </dgm:pt>
    <dgm:pt modelId="{CC88BEC3-F7AE-47B0-8FBF-D7700C6D5CE4}" type="pres">
      <dgm:prSet presAssocID="{D0278373-9A88-441D-BDBB-59D4047C3A54}" presName="childNode" presStyleLbl="node1" presStyleIdx="11" presStyleCnt="20">
        <dgm:presLayoutVars>
          <dgm:bulletEnabled val="1"/>
        </dgm:presLayoutVars>
      </dgm:prSet>
      <dgm:spPr/>
    </dgm:pt>
    <dgm:pt modelId="{3BEEB9E7-DB4F-40C3-95BD-19324BFBBB0D}" type="pres">
      <dgm:prSet presAssocID="{D0278373-9A88-441D-BDBB-59D4047C3A54}" presName="aSpace2" presStyleCnt="0"/>
      <dgm:spPr/>
    </dgm:pt>
    <dgm:pt modelId="{1385CF07-D073-4CB9-8792-DA4841102548}" type="pres">
      <dgm:prSet presAssocID="{DEC9E3C3-6479-4A30-84F7-8E2AAF9A5204}" presName="childNode" presStyleLbl="node1" presStyleIdx="12" presStyleCnt="20">
        <dgm:presLayoutVars>
          <dgm:bulletEnabled val="1"/>
        </dgm:presLayoutVars>
      </dgm:prSet>
      <dgm:spPr/>
    </dgm:pt>
    <dgm:pt modelId="{D53C495A-60A9-423A-8635-C687AA17FC61}" type="pres">
      <dgm:prSet presAssocID="{DEC9E3C3-6479-4A30-84F7-8E2AAF9A5204}" presName="aSpace2" presStyleCnt="0"/>
      <dgm:spPr/>
    </dgm:pt>
    <dgm:pt modelId="{7D8E61E6-A7AA-4223-BB8A-E7E5E7F81A14}" type="pres">
      <dgm:prSet presAssocID="{44B2C23B-F348-4C5A-98E3-468BD50ACC5F}" presName="childNode" presStyleLbl="node1" presStyleIdx="13" presStyleCnt="20">
        <dgm:presLayoutVars>
          <dgm:bulletEnabled val="1"/>
        </dgm:presLayoutVars>
      </dgm:prSet>
      <dgm:spPr/>
    </dgm:pt>
    <dgm:pt modelId="{658AFCE9-D486-443E-AFF1-5652F0954CA4}" type="pres">
      <dgm:prSet presAssocID="{44B2C23B-F348-4C5A-98E3-468BD50ACC5F}" presName="aSpace2" presStyleCnt="0"/>
      <dgm:spPr/>
    </dgm:pt>
    <dgm:pt modelId="{BFF6A2A4-E7AA-49DB-8852-3085DBDB90D3}" type="pres">
      <dgm:prSet presAssocID="{2EAE7597-6165-4574-A94C-405C2A5ECFFE}" presName="childNode" presStyleLbl="node1" presStyleIdx="14" presStyleCnt="20">
        <dgm:presLayoutVars>
          <dgm:bulletEnabled val="1"/>
        </dgm:presLayoutVars>
      </dgm:prSet>
      <dgm:spPr/>
    </dgm:pt>
    <dgm:pt modelId="{102970D1-A8DA-4A7C-BA6C-8937F8EF0CA9}" type="pres">
      <dgm:prSet presAssocID="{1EBE82C9-0DFE-41A1-958D-61D228D24F25}" presName="aSpace" presStyleCnt="0"/>
      <dgm:spPr/>
    </dgm:pt>
    <dgm:pt modelId="{08D3A82F-EC2E-431E-9D4D-C0041DFDB97C}" type="pres">
      <dgm:prSet presAssocID="{9E85DD9B-E414-4BEB-A67D-D7E3B967B197}" presName="compNode" presStyleCnt="0"/>
      <dgm:spPr/>
    </dgm:pt>
    <dgm:pt modelId="{4D1DECE0-4766-451D-89CC-2F9087E30CDE}" type="pres">
      <dgm:prSet presAssocID="{9E85DD9B-E414-4BEB-A67D-D7E3B967B197}" presName="aNode" presStyleLbl="bgShp" presStyleIdx="3" presStyleCnt="4"/>
      <dgm:spPr/>
    </dgm:pt>
    <dgm:pt modelId="{1A9C4AC7-A3A2-48FD-A65A-52F2B8577070}" type="pres">
      <dgm:prSet presAssocID="{9E85DD9B-E414-4BEB-A67D-D7E3B967B197}" presName="textNode" presStyleLbl="bgShp" presStyleIdx="3" presStyleCnt="4"/>
      <dgm:spPr/>
    </dgm:pt>
    <dgm:pt modelId="{D0157FCB-197C-45D5-AFE2-D2B498EAB4BB}" type="pres">
      <dgm:prSet presAssocID="{9E85DD9B-E414-4BEB-A67D-D7E3B967B197}" presName="compChildNode" presStyleCnt="0"/>
      <dgm:spPr/>
    </dgm:pt>
    <dgm:pt modelId="{30170AF1-7C8E-4A09-ABD6-753E739047EE}" type="pres">
      <dgm:prSet presAssocID="{9E85DD9B-E414-4BEB-A67D-D7E3B967B197}" presName="theInnerList" presStyleCnt="0"/>
      <dgm:spPr/>
    </dgm:pt>
    <dgm:pt modelId="{28A9C5A2-7D59-45C0-8673-E3CB49C171C5}" type="pres">
      <dgm:prSet presAssocID="{C3494E1B-9ACB-400F-B402-021D0B70FCF3}" presName="childNode" presStyleLbl="node1" presStyleIdx="15" presStyleCnt="20">
        <dgm:presLayoutVars>
          <dgm:bulletEnabled val="1"/>
        </dgm:presLayoutVars>
      </dgm:prSet>
      <dgm:spPr/>
    </dgm:pt>
    <dgm:pt modelId="{25DE7620-B9BD-402B-90BD-04A3383D0FCE}" type="pres">
      <dgm:prSet presAssocID="{C3494E1B-9ACB-400F-B402-021D0B70FCF3}" presName="aSpace2" presStyleCnt="0"/>
      <dgm:spPr/>
    </dgm:pt>
    <dgm:pt modelId="{C963973D-A5DF-43B0-B058-AC9CB8DF9B9D}" type="pres">
      <dgm:prSet presAssocID="{6984907A-E9E5-4CFF-A883-C0A816CBD17F}" presName="childNode" presStyleLbl="node1" presStyleIdx="16" presStyleCnt="20">
        <dgm:presLayoutVars>
          <dgm:bulletEnabled val="1"/>
        </dgm:presLayoutVars>
      </dgm:prSet>
      <dgm:spPr/>
    </dgm:pt>
    <dgm:pt modelId="{97BD6D9F-5CD7-4601-9CFD-C207EBB7146D}" type="pres">
      <dgm:prSet presAssocID="{6984907A-E9E5-4CFF-A883-C0A816CBD17F}" presName="aSpace2" presStyleCnt="0"/>
      <dgm:spPr/>
    </dgm:pt>
    <dgm:pt modelId="{3E9E9ED3-BA3B-478D-B05C-34397A6BF98A}" type="pres">
      <dgm:prSet presAssocID="{E2EE943C-72ED-488C-863E-1FD7CAC56C80}" presName="childNode" presStyleLbl="node1" presStyleIdx="17" presStyleCnt="20">
        <dgm:presLayoutVars>
          <dgm:bulletEnabled val="1"/>
        </dgm:presLayoutVars>
      </dgm:prSet>
      <dgm:spPr/>
    </dgm:pt>
    <dgm:pt modelId="{3BB5B147-E2DB-4079-9E9F-9A9A717955B0}" type="pres">
      <dgm:prSet presAssocID="{E2EE943C-72ED-488C-863E-1FD7CAC56C80}" presName="aSpace2" presStyleCnt="0"/>
      <dgm:spPr/>
    </dgm:pt>
    <dgm:pt modelId="{AE432FE4-E44F-4E94-B533-EFD5A292D152}" type="pres">
      <dgm:prSet presAssocID="{9F5BE510-2AE7-44D2-BE75-B77A37E9095E}" presName="childNode" presStyleLbl="node1" presStyleIdx="18" presStyleCnt="20">
        <dgm:presLayoutVars>
          <dgm:bulletEnabled val="1"/>
        </dgm:presLayoutVars>
      </dgm:prSet>
      <dgm:spPr/>
    </dgm:pt>
    <dgm:pt modelId="{83C74E3B-4720-4AF4-8E73-E702CA796F32}" type="pres">
      <dgm:prSet presAssocID="{9F5BE510-2AE7-44D2-BE75-B77A37E9095E}" presName="aSpace2" presStyleCnt="0"/>
      <dgm:spPr/>
    </dgm:pt>
    <dgm:pt modelId="{DAE27619-2543-4B6C-88B3-682E733DFB74}" type="pres">
      <dgm:prSet presAssocID="{0AD53250-B5CD-4976-96AA-D1466738CB38}" presName="childNode" presStyleLbl="node1" presStyleIdx="19" presStyleCnt="20">
        <dgm:presLayoutVars>
          <dgm:bulletEnabled val="1"/>
        </dgm:presLayoutVars>
      </dgm:prSet>
      <dgm:spPr/>
    </dgm:pt>
  </dgm:ptLst>
  <dgm:cxnLst>
    <dgm:cxn modelId="{B74F5903-F93D-4702-B540-87B2527582E3}" type="presOf" srcId="{CCAED6FF-BC1C-48CA-9978-7BE30D7DC4C9}" destId="{628B79FC-49A1-4B41-A986-827F9475CB6C}" srcOrd="0" destOrd="0" presId="urn:microsoft.com/office/officeart/2005/8/layout/lProcess2"/>
    <dgm:cxn modelId="{78501006-EE88-4DFF-9A57-72F83340B647}" srcId="{E70E1D92-888C-4BD0-B265-14864924C956}" destId="{CAE5A97F-F0CF-4048-896D-AAD461E8BB69}" srcOrd="0" destOrd="0" parTransId="{6D5656AF-CACB-41AD-86B0-860161E74447}" sibTransId="{FD38123A-167C-44D3-83B5-CBC019DB7167}"/>
    <dgm:cxn modelId="{D673C011-A153-4A53-B232-B21263A57B34}" srcId="{E70E1D92-888C-4BD0-B265-14864924C956}" destId="{306DD6A0-6D59-4B8B-A319-64BCB878D786}" srcOrd="3" destOrd="0" parTransId="{CF2BFC5B-6BEA-4219-89B2-A485570EB57E}" sibTransId="{D202768A-3866-451A-B504-29151EE1C199}"/>
    <dgm:cxn modelId="{B8F19713-AB59-434F-AA69-9046E63B25D4}" type="presOf" srcId="{CAE5A97F-F0CF-4048-896D-AAD461E8BB69}" destId="{9139A029-24A2-4B68-BB52-D91B8C860987}" srcOrd="0" destOrd="0" presId="urn:microsoft.com/office/officeart/2005/8/layout/lProcess2"/>
    <dgm:cxn modelId="{4136B81F-4ECE-415E-872D-DAEF6CF119D0}" srcId="{9E85DD9B-E414-4BEB-A67D-D7E3B967B197}" destId="{6984907A-E9E5-4CFF-A883-C0A816CBD17F}" srcOrd="1" destOrd="0" parTransId="{4905D909-7B9A-4182-8C5E-6992BC681306}" sibTransId="{2EC45455-A9E9-4FDB-9E48-60A0BEE083B6}"/>
    <dgm:cxn modelId="{2EFEE028-D88E-4A1D-934E-1195DEF6820A}" srcId="{1EBE82C9-0DFE-41A1-958D-61D228D24F25}" destId="{DEC9E3C3-6479-4A30-84F7-8E2AAF9A5204}" srcOrd="2" destOrd="0" parTransId="{FA34045F-DFF7-43C8-97C5-63F627C86472}" sibTransId="{AAFFB94A-FD19-4E6E-83AC-1F980AC51ABF}"/>
    <dgm:cxn modelId="{9E272B29-EB0E-49E9-AB63-3495AFE956A4}" srcId="{E70E1D92-888C-4BD0-B265-14864924C956}" destId="{CCAED6FF-BC1C-48CA-9978-7BE30D7DC4C9}" srcOrd="4" destOrd="0" parTransId="{9C6EDCA8-E325-4B28-8A52-98034D57BBCE}" sibTransId="{464BAEBD-5B8E-4E03-925C-837EDD64F7BC}"/>
    <dgm:cxn modelId="{BED0992E-9C5D-4C33-8E76-D1B9D206F03D}" srcId="{9E85DD9B-E414-4BEB-A67D-D7E3B967B197}" destId="{C3494E1B-9ACB-400F-B402-021D0B70FCF3}" srcOrd="0" destOrd="0" parTransId="{6E97074F-0BF3-49F7-9D23-85C07E034D58}" sibTransId="{295C8585-EA81-464E-9400-5D317161D38A}"/>
    <dgm:cxn modelId="{E8444033-E0AC-4A9F-978C-3DAAA423890D}" type="presOf" srcId="{6984907A-E9E5-4CFF-A883-C0A816CBD17F}" destId="{C963973D-A5DF-43B0-B058-AC9CB8DF9B9D}" srcOrd="0" destOrd="0" presId="urn:microsoft.com/office/officeart/2005/8/layout/lProcess2"/>
    <dgm:cxn modelId="{AFAC773A-70C6-44D3-91D6-2233548BFBEF}" srcId="{CE3403AB-5499-4925-BD34-36858C14FD16}" destId="{1EBE82C9-0DFE-41A1-958D-61D228D24F25}" srcOrd="2" destOrd="0" parTransId="{12CEC786-45B1-46B8-A9FB-DD3209440505}" sibTransId="{4AFD540F-D6F9-4076-9C76-4D47956EC20E}"/>
    <dgm:cxn modelId="{C2AD473C-D71C-4757-8628-95E972A18D5B}" type="presOf" srcId="{D0278373-9A88-441D-BDBB-59D4047C3A54}" destId="{CC88BEC3-F7AE-47B0-8FBF-D7700C6D5CE4}" srcOrd="0" destOrd="0" presId="urn:microsoft.com/office/officeart/2005/8/layout/lProcess2"/>
    <dgm:cxn modelId="{028F0A3D-A8C5-4676-AD37-C0E77C33E301}" type="presOf" srcId="{9F5BE510-2AE7-44D2-BE75-B77A37E9095E}" destId="{AE432FE4-E44F-4E94-B533-EFD5A292D152}" srcOrd="0" destOrd="0" presId="urn:microsoft.com/office/officeart/2005/8/layout/lProcess2"/>
    <dgm:cxn modelId="{75A6AD3F-5B3D-4BE0-AD9D-01ACFA4BEE0A}" srcId="{9E85DD9B-E414-4BEB-A67D-D7E3B967B197}" destId="{0AD53250-B5CD-4976-96AA-D1466738CB38}" srcOrd="4" destOrd="0" parTransId="{408D7E12-4907-4CE2-A1DE-6715CE5DD578}" sibTransId="{3357A725-009F-4691-8593-9E42E0E84CA8}"/>
    <dgm:cxn modelId="{94E7DC40-37AA-47B0-B259-3F46850B0C89}" type="presOf" srcId="{E70E1D92-888C-4BD0-B265-14864924C956}" destId="{E03987CB-C3FB-4134-9F76-B5A39DF06286}" srcOrd="0" destOrd="0" presId="urn:microsoft.com/office/officeart/2005/8/layout/lProcess2"/>
    <dgm:cxn modelId="{21DE7842-BA14-4A23-A587-A917329EDF0B}" srcId="{1EBE82C9-0DFE-41A1-958D-61D228D24F25}" destId="{44B2C23B-F348-4C5A-98E3-468BD50ACC5F}" srcOrd="3" destOrd="0" parTransId="{FFCA121B-8FEA-4911-A54B-2E5A9D6E6B35}" sibTransId="{3CEBD38B-F3D6-4C15-B489-D153FC0CD839}"/>
    <dgm:cxn modelId="{9399E443-79EE-49B2-929F-CDD44E979F9A}" srcId="{1EBE82C9-0DFE-41A1-958D-61D228D24F25}" destId="{D0278373-9A88-441D-BDBB-59D4047C3A54}" srcOrd="1" destOrd="0" parTransId="{E83DA21E-F984-4907-AE6D-7518C08148E1}" sibTransId="{B70DC924-7AD9-4264-89B7-5F0B90510FAC}"/>
    <dgm:cxn modelId="{92A78F49-F9AE-4081-A51A-B38C53DE4F24}" srcId="{A2DE487C-E814-4C6E-8E3B-08AA02CA0C6B}" destId="{2FB9A10F-21E5-4678-A38F-425E70EA0E48}" srcOrd="0" destOrd="0" parTransId="{BDAE9F2E-9953-492E-AA65-C8E4935C48FB}" sibTransId="{57D6570E-4733-43D8-BD7D-66EC9FE03569}"/>
    <dgm:cxn modelId="{A39F564C-1F85-463D-AABD-37D326CC9768}" type="presOf" srcId="{306DD6A0-6D59-4B8B-A319-64BCB878D786}" destId="{071EB3CC-EB9D-42A5-81AE-50436A677BE0}" srcOrd="0" destOrd="0" presId="urn:microsoft.com/office/officeart/2005/8/layout/lProcess2"/>
    <dgm:cxn modelId="{DDAC4256-6B36-4B19-88B1-898D9E0BBB99}" type="presOf" srcId="{44B2C23B-F348-4C5A-98E3-468BD50ACC5F}" destId="{7D8E61E6-A7AA-4223-BB8A-E7E5E7F81A14}" srcOrd="0" destOrd="0" presId="urn:microsoft.com/office/officeart/2005/8/layout/lProcess2"/>
    <dgm:cxn modelId="{930BC956-3B20-4D47-819F-C354E8AEA597}" srcId="{A2DE487C-E814-4C6E-8E3B-08AA02CA0C6B}" destId="{2FE81DED-72A7-40F1-B848-FCE28F5555F9}" srcOrd="3" destOrd="0" parTransId="{926FE09C-B6AF-4B31-8B2F-81355B05BAA0}" sibTransId="{FC3C99CD-AB7C-4877-B5A3-67C31B92EF56}"/>
    <dgm:cxn modelId="{8B46725F-C4D7-4758-B629-BE179CDD1315}" type="presOf" srcId="{9E85DD9B-E414-4BEB-A67D-D7E3B967B197}" destId="{1A9C4AC7-A3A2-48FD-A65A-52F2B8577070}" srcOrd="1" destOrd="0" presId="urn:microsoft.com/office/officeart/2005/8/layout/lProcess2"/>
    <dgm:cxn modelId="{9B78CD66-9992-4BCE-8F2E-4623A4047197}" srcId="{A2DE487C-E814-4C6E-8E3B-08AA02CA0C6B}" destId="{A1529C9E-FA42-4064-8FA1-AA030A33112F}" srcOrd="4" destOrd="0" parTransId="{78CF3288-2E80-4111-BC9E-4E19D9A2C5B0}" sibTransId="{AB98CE75-99DD-40BB-908C-58C4AFCE68C2}"/>
    <dgm:cxn modelId="{E1752568-A403-455C-ACA1-05C58C8E8E80}" type="presOf" srcId="{C3494E1B-9ACB-400F-B402-021D0B70FCF3}" destId="{28A9C5A2-7D59-45C0-8673-E3CB49C171C5}" srcOrd="0" destOrd="0" presId="urn:microsoft.com/office/officeart/2005/8/layout/lProcess2"/>
    <dgm:cxn modelId="{1FC76668-8F8A-40DF-AF94-844D761AF48E}" type="presOf" srcId="{E70E1D92-888C-4BD0-B265-14864924C956}" destId="{4881CFE5-384F-49C7-A902-356DC758D27B}" srcOrd="1" destOrd="0" presId="urn:microsoft.com/office/officeart/2005/8/layout/lProcess2"/>
    <dgm:cxn modelId="{48B5666B-8BFE-4F9B-ABA5-F917A9291B27}" srcId="{A2DE487C-E814-4C6E-8E3B-08AA02CA0C6B}" destId="{46BC64B6-3A35-448D-8BCB-39F800DDD897}" srcOrd="1" destOrd="0" parTransId="{54F79CFB-A275-4ABB-A889-5D18AE8CC6BC}" sibTransId="{0A7B7849-B6E4-4806-B8A5-B0FCEE88096E}"/>
    <dgm:cxn modelId="{7F1B6372-C9DD-409C-9304-0487959984A2}" type="presOf" srcId="{E2EE943C-72ED-488C-863E-1FD7CAC56C80}" destId="{3E9E9ED3-BA3B-478D-B05C-34397A6BF98A}" srcOrd="0" destOrd="0" presId="urn:microsoft.com/office/officeart/2005/8/layout/lProcess2"/>
    <dgm:cxn modelId="{586E0C76-264A-4515-A062-FA0C3C23411A}" srcId="{E70E1D92-888C-4BD0-B265-14864924C956}" destId="{FCC2BA0C-C755-4C25-838B-F9A0790369CB}" srcOrd="2" destOrd="0" parTransId="{F7F442A6-FC73-4A62-8391-F99C20E5517E}" sibTransId="{CE87F0D7-DA5A-436D-9D2C-479707C55FD0}"/>
    <dgm:cxn modelId="{22310C78-77B9-4645-ADAD-0C360523C1D9}" type="presOf" srcId="{E0CEB8F3-3AA1-4C85-A1CC-7A0B477B630F}" destId="{2579668B-387B-4B7B-AAE5-A328A41B7751}" srcOrd="0" destOrd="0" presId="urn:microsoft.com/office/officeart/2005/8/layout/lProcess2"/>
    <dgm:cxn modelId="{059E0483-3F49-4A29-8089-5D662C7023DF}" type="presOf" srcId="{46BC64B6-3A35-448D-8BCB-39F800DDD897}" destId="{2958D50A-9F6E-423C-A0D3-A67767F675DC}" srcOrd="0" destOrd="0" presId="urn:microsoft.com/office/officeart/2005/8/layout/lProcess2"/>
    <dgm:cxn modelId="{C6432D87-2802-48E8-BB54-B9A1242CB952}" type="presOf" srcId="{A1529C9E-FA42-4064-8FA1-AA030A33112F}" destId="{7244BD6A-68F6-4F1E-89B5-C6D20702113A}" srcOrd="0" destOrd="0" presId="urn:microsoft.com/office/officeart/2005/8/layout/lProcess2"/>
    <dgm:cxn modelId="{064F9894-3E12-4FDC-BA89-426CEB99A21D}" type="presOf" srcId="{9E85DD9B-E414-4BEB-A67D-D7E3B967B197}" destId="{4D1DECE0-4766-451D-89CC-2F9087E30CDE}" srcOrd="0" destOrd="0" presId="urn:microsoft.com/office/officeart/2005/8/layout/lProcess2"/>
    <dgm:cxn modelId="{33233697-86DB-435C-ADFB-127FF45C13FE}" type="presOf" srcId="{2FB9A10F-21E5-4678-A38F-425E70EA0E48}" destId="{CD6BAE77-A8E2-4D8C-8E8F-DADCB4D1B5E7}" srcOrd="0" destOrd="0" presId="urn:microsoft.com/office/officeart/2005/8/layout/lProcess2"/>
    <dgm:cxn modelId="{60B2EC9B-9326-4ED1-BE73-7ACF0591B246}" type="presOf" srcId="{A2DE487C-E814-4C6E-8E3B-08AA02CA0C6B}" destId="{CA08D18E-1224-4330-B334-97FB69D67DEF}" srcOrd="1" destOrd="0" presId="urn:microsoft.com/office/officeart/2005/8/layout/lProcess2"/>
    <dgm:cxn modelId="{A7E3F7A3-B714-4456-A730-707B73E488C5}" srcId="{A2DE487C-E814-4C6E-8E3B-08AA02CA0C6B}" destId="{9D330F37-BF1B-48B6-AF7B-EB5B06D0BA08}" srcOrd="2" destOrd="0" parTransId="{FCBA9C22-0706-4C6B-B6A3-D1D626487877}" sibTransId="{7969444D-BAC0-42DB-81F4-1C00A7AC1AEA}"/>
    <dgm:cxn modelId="{66FA70AB-E993-4E18-939F-51BD23E011D2}" type="presOf" srcId="{FCC2BA0C-C755-4C25-838B-F9A0790369CB}" destId="{E2DE3B48-16E1-4D68-B8AE-4FB57AEE00EA}" srcOrd="0" destOrd="0" presId="urn:microsoft.com/office/officeart/2005/8/layout/lProcess2"/>
    <dgm:cxn modelId="{5126E3AB-6A97-4135-B3A9-CCB4CF6AC893}" srcId="{9E85DD9B-E414-4BEB-A67D-D7E3B967B197}" destId="{E2EE943C-72ED-488C-863E-1FD7CAC56C80}" srcOrd="2" destOrd="0" parTransId="{9489B264-2F16-4578-B182-5BBCFCA07806}" sibTransId="{8C5C82A5-8549-49DB-9471-D7B050E23F57}"/>
    <dgm:cxn modelId="{4986CBAE-B770-4DD8-8022-B7811CA6A8D2}" srcId="{9E85DD9B-E414-4BEB-A67D-D7E3B967B197}" destId="{9F5BE510-2AE7-44D2-BE75-B77A37E9095E}" srcOrd="3" destOrd="0" parTransId="{C46300D6-6D06-4D8C-A280-26839357F0BF}" sibTransId="{E55F0A3A-97E3-45C7-96EF-EE80C38D6C7B}"/>
    <dgm:cxn modelId="{1CD77BAF-7882-41FF-98ED-5859FEC309AA}" type="presOf" srcId="{CE3403AB-5499-4925-BD34-36858C14FD16}" destId="{2BCD8221-03ED-40AF-90CB-8247FF42E490}" srcOrd="0" destOrd="0" presId="urn:microsoft.com/office/officeart/2005/8/layout/lProcess2"/>
    <dgm:cxn modelId="{6B2AA8B1-8D85-4A8E-A46F-E2AA799B3981}" srcId="{E70E1D92-888C-4BD0-B265-14864924C956}" destId="{2F1F2487-9448-40E9-9E0B-259AC1FE0B94}" srcOrd="1" destOrd="0" parTransId="{6F5F3BE4-CD3D-4F57-BE06-3C0441BFE4E7}" sibTransId="{FAE595C7-EE54-4F55-A640-07D775CD55A2}"/>
    <dgm:cxn modelId="{892747B2-096C-403F-BEFE-E962BA1FCDA5}" srcId="{CE3403AB-5499-4925-BD34-36858C14FD16}" destId="{A2DE487C-E814-4C6E-8E3B-08AA02CA0C6B}" srcOrd="0" destOrd="0" parTransId="{90739799-B429-4122-832A-FB9E37840E6F}" sibTransId="{4B3C0333-7100-4E93-9A0B-1DBA27514A63}"/>
    <dgm:cxn modelId="{60CB79B6-4E5C-4B6F-BA90-5C87B131D77C}" type="presOf" srcId="{9D330F37-BF1B-48B6-AF7B-EB5B06D0BA08}" destId="{4133264C-CE9C-4B52-9F9B-5792C6AD4E73}" srcOrd="0" destOrd="0" presId="urn:microsoft.com/office/officeart/2005/8/layout/lProcess2"/>
    <dgm:cxn modelId="{8C777CB8-2CE2-4D82-85DF-AA3664475EDC}" srcId="{CE3403AB-5499-4925-BD34-36858C14FD16}" destId="{E70E1D92-888C-4BD0-B265-14864924C956}" srcOrd="1" destOrd="0" parTransId="{A277FA2E-A0CE-4715-AC10-0E06D979C34E}" sibTransId="{B6188DEE-27F4-4F4C-A8C5-2DC57739A973}"/>
    <dgm:cxn modelId="{1A36B8BA-8FB9-4028-8212-704271C89346}" srcId="{1EBE82C9-0DFE-41A1-958D-61D228D24F25}" destId="{E0CEB8F3-3AA1-4C85-A1CC-7A0B477B630F}" srcOrd="0" destOrd="0" parTransId="{FB1BA162-AB2C-41F3-BE29-E38D33A56767}" sibTransId="{3008B342-1026-4B34-87BA-369D9F8449D9}"/>
    <dgm:cxn modelId="{BF25C5BC-8F25-4A5A-918F-257F2ED7C814}" type="presOf" srcId="{1EBE82C9-0DFE-41A1-958D-61D228D24F25}" destId="{CF6CC501-ED0C-431F-AA24-8860A726FFD9}" srcOrd="0" destOrd="0" presId="urn:microsoft.com/office/officeart/2005/8/layout/lProcess2"/>
    <dgm:cxn modelId="{A3261BC8-F2FB-48D0-ACEC-EED72F958A7F}" srcId="{1EBE82C9-0DFE-41A1-958D-61D228D24F25}" destId="{2EAE7597-6165-4574-A94C-405C2A5ECFFE}" srcOrd="4" destOrd="0" parTransId="{BFDE8C3F-D98C-45A7-8B02-65BCD9E5F2DB}" sibTransId="{C8C55758-521B-4031-8DB8-54C250812948}"/>
    <dgm:cxn modelId="{1BA0EACF-4336-48E8-B6CC-FF3BFEAE7BD8}" srcId="{CE3403AB-5499-4925-BD34-36858C14FD16}" destId="{9E85DD9B-E414-4BEB-A67D-D7E3B967B197}" srcOrd="3" destOrd="0" parTransId="{E34836A9-D054-4A44-B2EC-1B1E1744E3EF}" sibTransId="{FEDC5B96-DE72-46E1-84AB-8EBFC2CE7371}"/>
    <dgm:cxn modelId="{9D3995DA-533A-4EF0-A4A0-8FEBDC4AC2CE}" type="presOf" srcId="{0AD53250-B5CD-4976-96AA-D1466738CB38}" destId="{DAE27619-2543-4B6C-88B3-682E733DFB74}" srcOrd="0" destOrd="0" presId="urn:microsoft.com/office/officeart/2005/8/layout/lProcess2"/>
    <dgm:cxn modelId="{46EF0CDC-4C89-4242-883E-F0DA722DD34B}" type="presOf" srcId="{DEC9E3C3-6479-4A30-84F7-8E2AAF9A5204}" destId="{1385CF07-D073-4CB9-8792-DA4841102548}" srcOrd="0" destOrd="0" presId="urn:microsoft.com/office/officeart/2005/8/layout/lProcess2"/>
    <dgm:cxn modelId="{4E12C1E7-50F1-4E6E-9051-8029991ACB05}" type="presOf" srcId="{2F1F2487-9448-40E9-9E0B-259AC1FE0B94}" destId="{C339633C-9CF9-4569-BF85-A724A6295000}" srcOrd="0" destOrd="0" presId="urn:microsoft.com/office/officeart/2005/8/layout/lProcess2"/>
    <dgm:cxn modelId="{3FDD76E8-C44C-4E98-B71F-39E67243BEA2}" type="presOf" srcId="{1EBE82C9-0DFE-41A1-958D-61D228D24F25}" destId="{DE9E5CC5-DEDA-4FEA-8C65-718E3810ECB0}" srcOrd="1" destOrd="0" presId="urn:microsoft.com/office/officeart/2005/8/layout/lProcess2"/>
    <dgm:cxn modelId="{340F7BEB-C3FA-451A-9DC1-BA5E3D42B935}" type="presOf" srcId="{A2DE487C-E814-4C6E-8E3B-08AA02CA0C6B}" destId="{F3A80B5A-1E88-4138-B660-82076DF11283}" srcOrd="0" destOrd="0" presId="urn:microsoft.com/office/officeart/2005/8/layout/lProcess2"/>
    <dgm:cxn modelId="{8EFEB8FC-0C56-48B6-B84F-A5E7B3122481}" type="presOf" srcId="{2FE81DED-72A7-40F1-B848-FCE28F5555F9}" destId="{1D2A6427-F61C-4895-A483-C70D15FD8840}" srcOrd="0" destOrd="0" presId="urn:microsoft.com/office/officeart/2005/8/layout/lProcess2"/>
    <dgm:cxn modelId="{68F41EFF-D069-4571-95AF-8A3229985C89}" type="presOf" srcId="{2EAE7597-6165-4574-A94C-405C2A5ECFFE}" destId="{BFF6A2A4-E7AA-49DB-8852-3085DBDB90D3}" srcOrd="0" destOrd="0" presId="urn:microsoft.com/office/officeart/2005/8/layout/lProcess2"/>
    <dgm:cxn modelId="{A8403DE6-6E55-4738-B132-CE784F297B9E}" type="presParOf" srcId="{2BCD8221-03ED-40AF-90CB-8247FF42E490}" destId="{F7792260-F9B9-43E5-85F2-E26FC888E4B9}" srcOrd="0" destOrd="0" presId="urn:microsoft.com/office/officeart/2005/8/layout/lProcess2"/>
    <dgm:cxn modelId="{224120D6-9AF7-4053-8338-6E1487FB2259}" type="presParOf" srcId="{F7792260-F9B9-43E5-85F2-E26FC888E4B9}" destId="{F3A80B5A-1E88-4138-B660-82076DF11283}" srcOrd="0" destOrd="0" presId="urn:microsoft.com/office/officeart/2005/8/layout/lProcess2"/>
    <dgm:cxn modelId="{AEF73D26-28AB-462B-8922-3644DF9E126D}" type="presParOf" srcId="{F7792260-F9B9-43E5-85F2-E26FC888E4B9}" destId="{CA08D18E-1224-4330-B334-97FB69D67DEF}" srcOrd="1" destOrd="0" presId="urn:microsoft.com/office/officeart/2005/8/layout/lProcess2"/>
    <dgm:cxn modelId="{4853C2AB-759C-4EA5-82EA-9B37B807ECEF}" type="presParOf" srcId="{F7792260-F9B9-43E5-85F2-E26FC888E4B9}" destId="{65CCD3AA-0499-4DC1-A5A1-B537AFB39456}" srcOrd="2" destOrd="0" presId="urn:microsoft.com/office/officeart/2005/8/layout/lProcess2"/>
    <dgm:cxn modelId="{48710B7C-7E8B-4509-9170-413BD4CF0BB4}" type="presParOf" srcId="{65CCD3AA-0499-4DC1-A5A1-B537AFB39456}" destId="{2AF09A5D-7A0E-4090-BB79-EB439D04D0F0}" srcOrd="0" destOrd="0" presId="urn:microsoft.com/office/officeart/2005/8/layout/lProcess2"/>
    <dgm:cxn modelId="{BE2B839E-2F86-46D5-8D02-70BDFC8D7F05}" type="presParOf" srcId="{2AF09A5D-7A0E-4090-BB79-EB439D04D0F0}" destId="{CD6BAE77-A8E2-4D8C-8E8F-DADCB4D1B5E7}" srcOrd="0" destOrd="0" presId="urn:microsoft.com/office/officeart/2005/8/layout/lProcess2"/>
    <dgm:cxn modelId="{B72006A7-14BA-4209-A7E5-93564DD4156E}" type="presParOf" srcId="{2AF09A5D-7A0E-4090-BB79-EB439D04D0F0}" destId="{F96A9EC1-2C77-4E12-AC92-A87DC7B3214D}" srcOrd="1" destOrd="0" presId="urn:microsoft.com/office/officeart/2005/8/layout/lProcess2"/>
    <dgm:cxn modelId="{38A1B8CA-1F6B-4E62-8348-BAF3938129CB}" type="presParOf" srcId="{2AF09A5D-7A0E-4090-BB79-EB439D04D0F0}" destId="{2958D50A-9F6E-423C-A0D3-A67767F675DC}" srcOrd="2" destOrd="0" presId="urn:microsoft.com/office/officeart/2005/8/layout/lProcess2"/>
    <dgm:cxn modelId="{8ABA0391-3031-451E-939B-5ED0E21EBA0B}" type="presParOf" srcId="{2AF09A5D-7A0E-4090-BB79-EB439D04D0F0}" destId="{0E738ECA-9DF5-4F8C-BC67-F07D9A61B6D5}" srcOrd="3" destOrd="0" presId="urn:microsoft.com/office/officeart/2005/8/layout/lProcess2"/>
    <dgm:cxn modelId="{23F4895E-4246-449B-A2E5-C4E6E315320A}" type="presParOf" srcId="{2AF09A5D-7A0E-4090-BB79-EB439D04D0F0}" destId="{4133264C-CE9C-4B52-9F9B-5792C6AD4E73}" srcOrd="4" destOrd="0" presId="urn:microsoft.com/office/officeart/2005/8/layout/lProcess2"/>
    <dgm:cxn modelId="{893A41BF-208A-4C4A-BF9D-BB693FC6094E}" type="presParOf" srcId="{2AF09A5D-7A0E-4090-BB79-EB439D04D0F0}" destId="{FB7F529F-79C6-4024-BC0D-4E43B5E19299}" srcOrd="5" destOrd="0" presId="urn:microsoft.com/office/officeart/2005/8/layout/lProcess2"/>
    <dgm:cxn modelId="{37CD216F-005F-4AEC-812E-0F4E1FB4A2BD}" type="presParOf" srcId="{2AF09A5D-7A0E-4090-BB79-EB439D04D0F0}" destId="{1D2A6427-F61C-4895-A483-C70D15FD8840}" srcOrd="6" destOrd="0" presId="urn:microsoft.com/office/officeart/2005/8/layout/lProcess2"/>
    <dgm:cxn modelId="{B9D4C979-E4DF-4AEB-9DB7-2B33435EE8E9}" type="presParOf" srcId="{2AF09A5D-7A0E-4090-BB79-EB439D04D0F0}" destId="{86D90988-7BB5-49E2-9F0B-6EF2FD66DAAF}" srcOrd="7" destOrd="0" presId="urn:microsoft.com/office/officeart/2005/8/layout/lProcess2"/>
    <dgm:cxn modelId="{A3D9DE1F-09DF-42F5-900B-48E05357A166}" type="presParOf" srcId="{2AF09A5D-7A0E-4090-BB79-EB439D04D0F0}" destId="{7244BD6A-68F6-4F1E-89B5-C6D20702113A}" srcOrd="8" destOrd="0" presId="urn:microsoft.com/office/officeart/2005/8/layout/lProcess2"/>
    <dgm:cxn modelId="{F2B12843-3AC5-4449-A6C1-E8DBAD8F0F5A}" type="presParOf" srcId="{2BCD8221-03ED-40AF-90CB-8247FF42E490}" destId="{9489384B-CDE6-402D-9587-1B2921B46312}" srcOrd="1" destOrd="0" presId="urn:microsoft.com/office/officeart/2005/8/layout/lProcess2"/>
    <dgm:cxn modelId="{073D5552-8A18-40DA-AC66-2EBF0BB8A998}" type="presParOf" srcId="{2BCD8221-03ED-40AF-90CB-8247FF42E490}" destId="{8751D268-EC2F-451F-B447-D4A876FDEB81}" srcOrd="2" destOrd="0" presId="urn:microsoft.com/office/officeart/2005/8/layout/lProcess2"/>
    <dgm:cxn modelId="{3C603E8E-CE3A-40FA-B3DC-528A809BC334}" type="presParOf" srcId="{8751D268-EC2F-451F-B447-D4A876FDEB81}" destId="{E03987CB-C3FB-4134-9F76-B5A39DF06286}" srcOrd="0" destOrd="0" presId="urn:microsoft.com/office/officeart/2005/8/layout/lProcess2"/>
    <dgm:cxn modelId="{551CD6E9-BB3D-4EB9-A3FC-CDEA69D3A2B9}" type="presParOf" srcId="{8751D268-EC2F-451F-B447-D4A876FDEB81}" destId="{4881CFE5-384F-49C7-A902-356DC758D27B}" srcOrd="1" destOrd="0" presId="urn:microsoft.com/office/officeart/2005/8/layout/lProcess2"/>
    <dgm:cxn modelId="{E645ADD5-6BBE-4B6D-AF8B-B6A64DE2B8C7}" type="presParOf" srcId="{8751D268-EC2F-451F-B447-D4A876FDEB81}" destId="{2F696F21-810E-499D-A762-0EA627AAA690}" srcOrd="2" destOrd="0" presId="urn:microsoft.com/office/officeart/2005/8/layout/lProcess2"/>
    <dgm:cxn modelId="{BF8A6074-1469-436D-8491-F88A055CCFFD}" type="presParOf" srcId="{2F696F21-810E-499D-A762-0EA627AAA690}" destId="{ABA6E921-3C10-4B9B-B586-6FB4BD37FA21}" srcOrd="0" destOrd="0" presId="urn:microsoft.com/office/officeart/2005/8/layout/lProcess2"/>
    <dgm:cxn modelId="{C8CC1881-30D4-4C64-9DEB-472147F837A6}" type="presParOf" srcId="{ABA6E921-3C10-4B9B-B586-6FB4BD37FA21}" destId="{9139A029-24A2-4B68-BB52-D91B8C860987}" srcOrd="0" destOrd="0" presId="urn:microsoft.com/office/officeart/2005/8/layout/lProcess2"/>
    <dgm:cxn modelId="{558392B2-6E9F-4BD6-8E6F-1B6B9BC54136}" type="presParOf" srcId="{ABA6E921-3C10-4B9B-B586-6FB4BD37FA21}" destId="{D982EF3C-A44C-47C9-9951-DBA60D3B9FC6}" srcOrd="1" destOrd="0" presId="urn:microsoft.com/office/officeart/2005/8/layout/lProcess2"/>
    <dgm:cxn modelId="{AB7FFF6C-770B-45CC-A68B-02AE62310A92}" type="presParOf" srcId="{ABA6E921-3C10-4B9B-B586-6FB4BD37FA21}" destId="{C339633C-9CF9-4569-BF85-A724A6295000}" srcOrd="2" destOrd="0" presId="urn:microsoft.com/office/officeart/2005/8/layout/lProcess2"/>
    <dgm:cxn modelId="{42A2780F-C0E4-4A17-80C9-0DF2ABCA8D7E}" type="presParOf" srcId="{ABA6E921-3C10-4B9B-B586-6FB4BD37FA21}" destId="{4E902D17-42E2-49DA-9183-4F713C49E918}" srcOrd="3" destOrd="0" presId="urn:microsoft.com/office/officeart/2005/8/layout/lProcess2"/>
    <dgm:cxn modelId="{CEE6C898-A3F9-4067-934F-E8E080E82EA6}" type="presParOf" srcId="{ABA6E921-3C10-4B9B-B586-6FB4BD37FA21}" destId="{E2DE3B48-16E1-4D68-B8AE-4FB57AEE00EA}" srcOrd="4" destOrd="0" presId="urn:microsoft.com/office/officeart/2005/8/layout/lProcess2"/>
    <dgm:cxn modelId="{F06B1FE9-FE55-4E0C-B217-E7420A6AF768}" type="presParOf" srcId="{ABA6E921-3C10-4B9B-B586-6FB4BD37FA21}" destId="{4FEF0526-BF3D-461F-9562-1BC0B23E9E1D}" srcOrd="5" destOrd="0" presId="urn:microsoft.com/office/officeart/2005/8/layout/lProcess2"/>
    <dgm:cxn modelId="{A50C2493-5D1E-4DC1-AF77-64A8381D0DE4}" type="presParOf" srcId="{ABA6E921-3C10-4B9B-B586-6FB4BD37FA21}" destId="{071EB3CC-EB9D-42A5-81AE-50436A677BE0}" srcOrd="6" destOrd="0" presId="urn:microsoft.com/office/officeart/2005/8/layout/lProcess2"/>
    <dgm:cxn modelId="{3D72DAE6-E4E3-4873-BBA8-992599915D07}" type="presParOf" srcId="{ABA6E921-3C10-4B9B-B586-6FB4BD37FA21}" destId="{B32DC73F-6751-4CB7-AACC-A75E989D351E}" srcOrd="7" destOrd="0" presId="urn:microsoft.com/office/officeart/2005/8/layout/lProcess2"/>
    <dgm:cxn modelId="{E05C5B86-AEB4-4447-9CC1-6F5671778750}" type="presParOf" srcId="{ABA6E921-3C10-4B9B-B586-6FB4BD37FA21}" destId="{628B79FC-49A1-4B41-A986-827F9475CB6C}" srcOrd="8" destOrd="0" presId="urn:microsoft.com/office/officeart/2005/8/layout/lProcess2"/>
    <dgm:cxn modelId="{CF9951DA-C350-4205-8FBE-3AE1757DDBDE}" type="presParOf" srcId="{2BCD8221-03ED-40AF-90CB-8247FF42E490}" destId="{B98E3EED-DC00-42F5-B495-ED58E7A3774D}" srcOrd="3" destOrd="0" presId="urn:microsoft.com/office/officeart/2005/8/layout/lProcess2"/>
    <dgm:cxn modelId="{89DF8E2B-E4E1-4D97-A283-B2A6243B35B1}" type="presParOf" srcId="{2BCD8221-03ED-40AF-90CB-8247FF42E490}" destId="{C54A4DC9-59E4-446C-A300-48BF133EB07D}" srcOrd="4" destOrd="0" presId="urn:microsoft.com/office/officeart/2005/8/layout/lProcess2"/>
    <dgm:cxn modelId="{D8A9B3C2-5763-4684-9041-D15DA09B589F}" type="presParOf" srcId="{C54A4DC9-59E4-446C-A300-48BF133EB07D}" destId="{CF6CC501-ED0C-431F-AA24-8860A726FFD9}" srcOrd="0" destOrd="0" presId="urn:microsoft.com/office/officeart/2005/8/layout/lProcess2"/>
    <dgm:cxn modelId="{AA6D0505-9AFC-4DB4-BEF7-E1952F188F6F}" type="presParOf" srcId="{C54A4DC9-59E4-446C-A300-48BF133EB07D}" destId="{DE9E5CC5-DEDA-4FEA-8C65-718E3810ECB0}" srcOrd="1" destOrd="0" presId="urn:microsoft.com/office/officeart/2005/8/layout/lProcess2"/>
    <dgm:cxn modelId="{551A7836-B9C0-4D5F-BF33-734BCDCF78E5}" type="presParOf" srcId="{C54A4DC9-59E4-446C-A300-48BF133EB07D}" destId="{6F61631A-BCD6-4D9B-89CF-A6C4E6661725}" srcOrd="2" destOrd="0" presId="urn:microsoft.com/office/officeart/2005/8/layout/lProcess2"/>
    <dgm:cxn modelId="{3449AA32-4491-44A6-B8B2-59A818A798CD}" type="presParOf" srcId="{6F61631A-BCD6-4D9B-89CF-A6C4E6661725}" destId="{BF5CD0F1-FEC6-47BE-AFCB-2826D80E6A73}" srcOrd="0" destOrd="0" presId="urn:microsoft.com/office/officeart/2005/8/layout/lProcess2"/>
    <dgm:cxn modelId="{C8642DC5-ADC9-4751-840B-2BB2367B0EAA}" type="presParOf" srcId="{BF5CD0F1-FEC6-47BE-AFCB-2826D80E6A73}" destId="{2579668B-387B-4B7B-AAE5-A328A41B7751}" srcOrd="0" destOrd="0" presId="urn:microsoft.com/office/officeart/2005/8/layout/lProcess2"/>
    <dgm:cxn modelId="{5C56BCFE-FD6D-4599-9C25-D414330C0C90}" type="presParOf" srcId="{BF5CD0F1-FEC6-47BE-AFCB-2826D80E6A73}" destId="{BA07F345-DD59-493E-9C5A-110685AA094A}" srcOrd="1" destOrd="0" presId="urn:microsoft.com/office/officeart/2005/8/layout/lProcess2"/>
    <dgm:cxn modelId="{071D91D5-9138-49DF-BDB6-401A175033B1}" type="presParOf" srcId="{BF5CD0F1-FEC6-47BE-AFCB-2826D80E6A73}" destId="{CC88BEC3-F7AE-47B0-8FBF-D7700C6D5CE4}" srcOrd="2" destOrd="0" presId="urn:microsoft.com/office/officeart/2005/8/layout/lProcess2"/>
    <dgm:cxn modelId="{1DA33B43-06F0-4DEB-A358-B3F1C1C2F0AC}" type="presParOf" srcId="{BF5CD0F1-FEC6-47BE-AFCB-2826D80E6A73}" destId="{3BEEB9E7-DB4F-40C3-95BD-19324BFBBB0D}" srcOrd="3" destOrd="0" presId="urn:microsoft.com/office/officeart/2005/8/layout/lProcess2"/>
    <dgm:cxn modelId="{759C9213-D93C-4AD1-854A-EB0852AA3160}" type="presParOf" srcId="{BF5CD0F1-FEC6-47BE-AFCB-2826D80E6A73}" destId="{1385CF07-D073-4CB9-8792-DA4841102548}" srcOrd="4" destOrd="0" presId="urn:microsoft.com/office/officeart/2005/8/layout/lProcess2"/>
    <dgm:cxn modelId="{A87DD789-C41D-4F2A-A21B-65E713121F07}" type="presParOf" srcId="{BF5CD0F1-FEC6-47BE-AFCB-2826D80E6A73}" destId="{D53C495A-60A9-423A-8635-C687AA17FC61}" srcOrd="5" destOrd="0" presId="urn:microsoft.com/office/officeart/2005/8/layout/lProcess2"/>
    <dgm:cxn modelId="{5FA06939-AA48-4FEE-BFED-DD414B0EEF5E}" type="presParOf" srcId="{BF5CD0F1-FEC6-47BE-AFCB-2826D80E6A73}" destId="{7D8E61E6-A7AA-4223-BB8A-E7E5E7F81A14}" srcOrd="6" destOrd="0" presId="urn:microsoft.com/office/officeart/2005/8/layout/lProcess2"/>
    <dgm:cxn modelId="{71008549-7870-4C24-B6C7-D0B214C37217}" type="presParOf" srcId="{BF5CD0F1-FEC6-47BE-AFCB-2826D80E6A73}" destId="{658AFCE9-D486-443E-AFF1-5652F0954CA4}" srcOrd="7" destOrd="0" presId="urn:microsoft.com/office/officeart/2005/8/layout/lProcess2"/>
    <dgm:cxn modelId="{E0387EE9-930B-40C2-A4C9-261741851B77}" type="presParOf" srcId="{BF5CD0F1-FEC6-47BE-AFCB-2826D80E6A73}" destId="{BFF6A2A4-E7AA-49DB-8852-3085DBDB90D3}" srcOrd="8" destOrd="0" presId="urn:microsoft.com/office/officeart/2005/8/layout/lProcess2"/>
    <dgm:cxn modelId="{6273A368-B333-4C53-AF2E-D9BB6D0B6B84}" type="presParOf" srcId="{2BCD8221-03ED-40AF-90CB-8247FF42E490}" destId="{102970D1-A8DA-4A7C-BA6C-8937F8EF0CA9}" srcOrd="5" destOrd="0" presId="urn:microsoft.com/office/officeart/2005/8/layout/lProcess2"/>
    <dgm:cxn modelId="{4AC98EDA-EC72-488D-AFE5-9662E76CD151}" type="presParOf" srcId="{2BCD8221-03ED-40AF-90CB-8247FF42E490}" destId="{08D3A82F-EC2E-431E-9D4D-C0041DFDB97C}" srcOrd="6" destOrd="0" presId="urn:microsoft.com/office/officeart/2005/8/layout/lProcess2"/>
    <dgm:cxn modelId="{4FF685FE-4161-4C67-B40E-4F4DA1288D8F}" type="presParOf" srcId="{08D3A82F-EC2E-431E-9D4D-C0041DFDB97C}" destId="{4D1DECE0-4766-451D-89CC-2F9087E30CDE}" srcOrd="0" destOrd="0" presId="urn:microsoft.com/office/officeart/2005/8/layout/lProcess2"/>
    <dgm:cxn modelId="{131D2A81-40DE-4674-B759-025EB3CED874}" type="presParOf" srcId="{08D3A82F-EC2E-431E-9D4D-C0041DFDB97C}" destId="{1A9C4AC7-A3A2-48FD-A65A-52F2B8577070}" srcOrd="1" destOrd="0" presId="urn:microsoft.com/office/officeart/2005/8/layout/lProcess2"/>
    <dgm:cxn modelId="{E8680597-70E6-4A01-8FE1-55584F632848}" type="presParOf" srcId="{08D3A82F-EC2E-431E-9D4D-C0041DFDB97C}" destId="{D0157FCB-197C-45D5-AFE2-D2B498EAB4BB}" srcOrd="2" destOrd="0" presId="urn:microsoft.com/office/officeart/2005/8/layout/lProcess2"/>
    <dgm:cxn modelId="{BDCE2C01-889F-4014-8411-FC70F7233AD4}" type="presParOf" srcId="{D0157FCB-197C-45D5-AFE2-D2B498EAB4BB}" destId="{30170AF1-7C8E-4A09-ABD6-753E739047EE}" srcOrd="0" destOrd="0" presId="urn:microsoft.com/office/officeart/2005/8/layout/lProcess2"/>
    <dgm:cxn modelId="{E3912A67-0D07-46B5-8FE1-A82ED001B43D}" type="presParOf" srcId="{30170AF1-7C8E-4A09-ABD6-753E739047EE}" destId="{28A9C5A2-7D59-45C0-8673-E3CB49C171C5}" srcOrd="0" destOrd="0" presId="urn:microsoft.com/office/officeart/2005/8/layout/lProcess2"/>
    <dgm:cxn modelId="{B7937671-68A3-4D5C-B9C1-832B864FFAA1}" type="presParOf" srcId="{30170AF1-7C8E-4A09-ABD6-753E739047EE}" destId="{25DE7620-B9BD-402B-90BD-04A3383D0FCE}" srcOrd="1" destOrd="0" presId="urn:microsoft.com/office/officeart/2005/8/layout/lProcess2"/>
    <dgm:cxn modelId="{AC1EE813-9034-434B-B19E-E2072D5000C1}" type="presParOf" srcId="{30170AF1-7C8E-4A09-ABD6-753E739047EE}" destId="{C963973D-A5DF-43B0-B058-AC9CB8DF9B9D}" srcOrd="2" destOrd="0" presId="urn:microsoft.com/office/officeart/2005/8/layout/lProcess2"/>
    <dgm:cxn modelId="{485BFB05-6EDB-4417-A6EC-581344F507C8}" type="presParOf" srcId="{30170AF1-7C8E-4A09-ABD6-753E739047EE}" destId="{97BD6D9F-5CD7-4601-9CFD-C207EBB7146D}" srcOrd="3" destOrd="0" presId="urn:microsoft.com/office/officeart/2005/8/layout/lProcess2"/>
    <dgm:cxn modelId="{A0D7EE48-033D-4ECF-A196-A1A344C4D0BF}" type="presParOf" srcId="{30170AF1-7C8E-4A09-ABD6-753E739047EE}" destId="{3E9E9ED3-BA3B-478D-B05C-34397A6BF98A}" srcOrd="4" destOrd="0" presId="urn:microsoft.com/office/officeart/2005/8/layout/lProcess2"/>
    <dgm:cxn modelId="{18728C4B-D7B9-45A5-839D-2D940F5F9E58}" type="presParOf" srcId="{30170AF1-7C8E-4A09-ABD6-753E739047EE}" destId="{3BB5B147-E2DB-4079-9E9F-9A9A717955B0}" srcOrd="5" destOrd="0" presId="urn:microsoft.com/office/officeart/2005/8/layout/lProcess2"/>
    <dgm:cxn modelId="{6C9C383B-B5B2-45EA-BC04-3C061278A5DE}" type="presParOf" srcId="{30170AF1-7C8E-4A09-ABD6-753E739047EE}" destId="{AE432FE4-E44F-4E94-B533-EFD5A292D152}" srcOrd="6" destOrd="0" presId="urn:microsoft.com/office/officeart/2005/8/layout/lProcess2"/>
    <dgm:cxn modelId="{7C9085BC-73D9-458D-8371-C93CC9703577}" type="presParOf" srcId="{30170AF1-7C8E-4A09-ABD6-753E739047EE}" destId="{83C74E3B-4720-4AF4-8E73-E702CA796F32}" srcOrd="7" destOrd="0" presId="urn:microsoft.com/office/officeart/2005/8/layout/lProcess2"/>
    <dgm:cxn modelId="{214C9F94-2F2E-40C5-929A-11B71662C7DC}" type="presParOf" srcId="{30170AF1-7C8E-4A09-ABD6-753E739047EE}" destId="{DAE27619-2543-4B6C-88B3-682E733DFB74}"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6C8B5-D35C-4FB2-BDCB-A9C5E4A19D6D}">
      <dsp:nvSpPr>
        <dsp:cNvPr id="0" name=""/>
        <dsp:cNvSpPr/>
      </dsp:nvSpPr>
      <dsp:spPr>
        <a:xfrm>
          <a:off x="542" y="1080120"/>
          <a:ext cx="1783970" cy="2140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lr>
              <a:schemeClr val="accent1"/>
            </a:buClr>
            <a:buChar char="•"/>
          </a:pPr>
          <a:r>
            <a:rPr lang="en-US" sz="1400" b="0" i="0" strike="noStrike" kern="1200" cap="none" spc="0" baseline="0" dirty="0">
              <a:solidFill>
                <a:srgbClr val="000000"/>
              </a:solidFill>
              <a:effectLst/>
              <a:latin typeface="Times New Roman"/>
              <a:ea typeface="Times New Roman"/>
              <a:cs typeface="Times New Roman"/>
            </a:rPr>
            <a:t>Use multiple databases to receive data sent from clients for simple query and processing</a:t>
          </a:r>
          <a:endParaRPr lang="zh-CN" altLang="en-US" sz="1400" kern="1200" dirty="0"/>
        </a:p>
      </dsp:txBody>
      <dsp:txXfrm>
        <a:off x="49798" y="1129376"/>
        <a:ext cx="1685458" cy="1583199"/>
      </dsp:txXfrm>
    </dsp:sp>
    <dsp:sp modelId="{05AAA0DA-9B0E-47DB-83BC-ECBD10C3B190}">
      <dsp:nvSpPr>
        <dsp:cNvPr id="0" name=""/>
        <dsp:cNvSpPr/>
      </dsp:nvSpPr>
      <dsp:spPr>
        <a:xfrm>
          <a:off x="971382" y="1650123"/>
          <a:ext cx="2138647" cy="2138647"/>
        </a:xfrm>
        <a:prstGeom prst="leftCircularArrow">
          <a:avLst>
            <a:gd name="adj1" fmla="val 3950"/>
            <a:gd name="adj2" fmla="val 495361"/>
            <a:gd name="adj3" fmla="val 2274949"/>
            <a:gd name="adj4" fmla="val 9028566"/>
            <a:gd name="adj5" fmla="val 46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B395D-0A56-48F9-A511-0A6575D94130}">
      <dsp:nvSpPr>
        <dsp:cNvPr id="0" name=""/>
        <dsp:cNvSpPr/>
      </dsp:nvSpPr>
      <dsp:spPr>
        <a:xfrm>
          <a:off x="396980" y="2570701"/>
          <a:ext cx="1585751" cy="63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strike="noStrike" kern="1200" cap="none" spc="0" baseline="0" dirty="0">
              <a:solidFill>
                <a:srgbClr val="FFFFFF"/>
              </a:solidFill>
              <a:effectLst/>
              <a:latin typeface="Times New Roman"/>
              <a:ea typeface="Times New Roman"/>
              <a:cs typeface="Times New Roman"/>
            </a:rPr>
            <a:t>Data preparations</a:t>
          </a:r>
        </a:p>
      </dsp:txBody>
      <dsp:txXfrm>
        <a:off x="415450" y="2589171"/>
        <a:ext cx="1548811" cy="593660"/>
      </dsp:txXfrm>
    </dsp:sp>
    <dsp:sp modelId="{462A7F3B-D150-4D54-899B-80FEA781FACF}">
      <dsp:nvSpPr>
        <dsp:cNvPr id="0" name=""/>
        <dsp:cNvSpPr/>
      </dsp:nvSpPr>
      <dsp:spPr>
        <a:xfrm>
          <a:off x="2384951" y="1130235"/>
          <a:ext cx="1783970" cy="2036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strike="noStrike" kern="1200" cap="none" spc="0" baseline="0" dirty="0">
              <a:solidFill>
                <a:srgbClr val="000000"/>
              </a:solidFill>
              <a:effectLst/>
              <a:latin typeface="Times New Roman"/>
              <a:ea typeface="Times New Roman"/>
              <a:cs typeface="Times New Roman"/>
            </a:rPr>
            <a:t>Simply cleanse and preprocess data in combination with data warehouses to manage massive amounts of data</a:t>
          </a:r>
          <a:endParaRPr lang="zh-CN" altLang="en-US" kern="1200" dirty="0"/>
        </a:p>
      </dsp:txBody>
      <dsp:txXfrm>
        <a:off x="2431807" y="1613398"/>
        <a:ext cx="1690258" cy="1506078"/>
      </dsp:txXfrm>
    </dsp:sp>
    <dsp:sp modelId="{8B5700CD-D11D-42EA-A22C-1D058FC5C856}">
      <dsp:nvSpPr>
        <dsp:cNvPr id="0" name=""/>
        <dsp:cNvSpPr/>
      </dsp:nvSpPr>
      <dsp:spPr>
        <a:xfrm>
          <a:off x="3340311" y="453202"/>
          <a:ext cx="2366597" cy="2366597"/>
        </a:xfrm>
        <a:prstGeom prst="circularArrow">
          <a:avLst>
            <a:gd name="adj1" fmla="val 3569"/>
            <a:gd name="adj2" fmla="val 443573"/>
            <a:gd name="adj3" fmla="val 19381173"/>
            <a:gd name="adj4" fmla="val 12575768"/>
            <a:gd name="adj5" fmla="val 41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FEEAA-6091-4F77-B4DF-CD0E25EFE98E}">
      <dsp:nvSpPr>
        <dsp:cNvPr id="0" name=""/>
        <dsp:cNvSpPr/>
      </dsp:nvSpPr>
      <dsp:spPr>
        <a:xfrm>
          <a:off x="2781389" y="1097282"/>
          <a:ext cx="1585751" cy="63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strike="noStrike" kern="1200" cap="none" spc="0" baseline="0" dirty="0">
              <a:solidFill>
                <a:srgbClr val="FFFFFF"/>
              </a:solidFill>
              <a:effectLst/>
              <a:latin typeface="Times New Roman"/>
              <a:ea typeface="Times New Roman"/>
              <a:cs typeface="Times New Roman"/>
            </a:rPr>
            <a:t>Data storage and management</a:t>
          </a:r>
          <a:endParaRPr lang="zh-CN" altLang="en-US" sz="1600" kern="1200" dirty="0"/>
        </a:p>
      </dsp:txBody>
      <dsp:txXfrm>
        <a:off x="2799859" y="1115752"/>
        <a:ext cx="1548811" cy="593660"/>
      </dsp:txXfrm>
    </dsp:sp>
    <dsp:sp modelId="{DE5C18C6-1064-41D5-A8F6-8DC6BFAE3F4E}">
      <dsp:nvSpPr>
        <dsp:cNvPr id="0" name=""/>
        <dsp:cNvSpPr/>
      </dsp:nvSpPr>
      <dsp:spPr>
        <a:xfrm>
          <a:off x="4769359" y="1154005"/>
          <a:ext cx="1783970" cy="19963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strike="noStrike" kern="1200" cap="none" spc="0" baseline="0" dirty="0">
              <a:solidFill>
                <a:srgbClr val="000000"/>
              </a:solidFill>
              <a:effectLst/>
              <a:latin typeface="Times New Roman"/>
              <a:ea typeface="Times New Roman"/>
              <a:cs typeface="Times New Roman"/>
            </a:rPr>
            <a:t>Use distributed databases or distributed computing clusters to perform general analysis and classification on the massive amounts of data stored in them</a:t>
          </a:r>
        </a:p>
      </dsp:txBody>
      <dsp:txXfrm>
        <a:off x="4815300" y="1199946"/>
        <a:ext cx="1692088" cy="1476670"/>
      </dsp:txXfrm>
    </dsp:sp>
    <dsp:sp modelId="{8180ED24-2820-46C2-BCC0-CB754F4CA3B4}">
      <dsp:nvSpPr>
        <dsp:cNvPr id="0" name=""/>
        <dsp:cNvSpPr/>
      </dsp:nvSpPr>
      <dsp:spPr>
        <a:xfrm>
          <a:off x="5631386" y="1682674"/>
          <a:ext cx="2208819" cy="2208819"/>
        </a:xfrm>
        <a:prstGeom prst="leftCircularArrow">
          <a:avLst>
            <a:gd name="adj1" fmla="val 3824"/>
            <a:gd name="adj2" fmla="val 478174"/>
            <a:gd name="adj3" fmla="val 1933981"/>
            <a:gd name="adj4" fmla="val 8704785"/>
            <a:gd name="adj5" fmla="val 44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72137-C3F7-4C61-9989-DCB44EFB9B93}">
      <dsp:nvSpPr>
        <dsp:cNvPr id="0" name=""/>
        <dsp:cNvSpPr/>
      </dsp:nvSpPr>
      <dsp:spPr>
        <a:xfrm>
          <a:off x="5112389" y="2736305"/>
          <a:ext cx="1585751" cy="63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strike="noStrike" kern="1200" cap="none" spc="0" baseline="0" dirty="0">
              <a:solidFill>
                <a:srgbClr val="FFFFFF"/>
              </a:solidFill>
              <a:effectLst/>
              <a:latin typeface="Times New Roman"/>
              <a:ea typeface="Times New Roman"/>
              <a:cs typeface="Times New Roman"/>
            </a:rPr>
            <a:t>Statistical analysis</a:t>
          </a:r>
        </a:p>
      </dsp:txBody>
      <dsp:txXfrm>
        <a:off x="5130859" y="2754775"/>
        <a:ext cx="1548811" cy="593660"/>
      </dsp:txXfrm>
    </dsp:sp>
    <dsp:sp modelId="{A15F2682-E6E0-4121-AFAB-FA69C1101D15}">
      <dsp:nvSpPr>
        <dsp:cNvPr id="0" name=""/>
        <dsp:cNvSpPr/>
      </dsp:nvSpPr>
      <dsp:spPr>
        <a:xfrm>
          <a:off x="7153767" y="1130235"/>
          <a:ext cx="1783970" cy="20360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strike="noStrike" kern="1200" cap="none" spc="0" baseline="0" dirty="0">
              <a:solidFill>
                <a:srgbClr val="000000"/>
              </a:solidFill>
              <a:effectLst/>
              <a:latin typeface="Times New Roman"/>
              <a:ea typeface="Times New Roman"/>
              <a:cs typeface="Times New Roman"/>
            </a:rPr>
            <a:t>Implement data mining and analysis through data modeling in combination with various algorithms</a:t>
          </a:r>
        </a:p>
      </dsp:txBody>
      <dsp:txXfrm>
        <a:off x="7200623" y="1613398"/>
        <a:ext cx="1690258" cy="1506078"/>
      </dsp:txXfrm>
    </dsp:sp>
    <dsp:sp modelId="{899C356C-D90A-4A6E-A499-DF450C768C9D}">
      <dsp:nvSpPr>
        <dsp:cNvPr id="0" name=""/>
        <dsp:cNvSpPr/>
      </dsp:nvSpPr>
      <dsp:spPr>
        <a:xfrm>
          <a:off x="8109128" y="453202"/>
          <a:ext cx="2366597" cy="2366597"/>
        </a:xfrm>
        <a:prstGeom prst="circularArrow">
          <a:avLst>
            <a:gd name="adj1" fmla="val 3569"/>
            <a:gd name="adj2" fmla="val 443573"/>
            <a:gd name="adj3" fmla="val 19381173"/>
            <a:gd name="adj4" fmla="val 12575768"/>
            <a:gd name="adj5" fmla="val 41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28B72-EBCC-407D-BCE8-F578EB737139}">
      <dsp:nvSpPr>
        <dsp:cNvPr id="0" name=""/>
        <dsp:cNvSpPr/>
      </dsp:nvSpPr>
      <dsp:spPr>
        <a:xfrm>
          <a:off x="7550205" y="1097282"/>
          <a:ext cx="1585751" cy="63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strike="noStrike" kern="1200" cap="none" spc="0" baseline="0" dirty="0">
              <a:solidFill>
                <a:srgbClr val="FFFFFF"/>
              </a:solidFill>
              <a:effectLst/>
              <a:latin typeface="Times New Roman"/>
              <a:ea typeface="Times New Roman"/>
              <a:cs typeface="Times New Roman"/>
            </a:rPr>
            <a:t>Data mining</a:t>
          </a:r>
        </a:p>
      </dsp:txBody>
      <dsp:txXfrm>
        <a:off x="7568675" y="1115752"/>
        <a:ext cx="1548811" cy="593660"/>
      </dsp:txXfrm>
    </dsp:sp>
    <dsp:sp modelId="{FE560618-F208-4885-A9DC-A68C73CD436A}">
      <dsp:nvSpPr>
        <dsp:cNvPr id="0" name=""/>
        <dsp:cNvSpPr/>
      </dsp:nvSpPr>
      <dsp:spPr>
        <a:xfrm>
          <a:off x="9538175" y="1154005"/>
          <a:ext cx="1783970" cy="19963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strike="noStrike" kern="1200" cap="none" spc="0" baseline="0" dirty="0">
              <a:solidFill>
                <a:srgbClr val="000000"/>
              </a:solidFill>
              <a:effectLst/>
              <a:latin typeface="Times New Roman"/>
              <a:ea typeface="Times New Roman"/>
              <a:cs typeface="Times New Roman"/>
            </a:rPr>
            <a:t>Visually present data analysis results to users for decision making assistance</a:t>
          </a:r>
        </a:p>
      </dsp:txBody>
      <dsp:txXfrm>
        <a:off x="9584116" y="1199946"/>
        <a:ext cx="1692088" cy="1476670"/>
      </dsp:txXfrm>
    </dsp:sp>
    <dsp:sp modelId="{0F8E9F11-02E7-44D5-BDDC-5210E08D7A5D}">
      <dsp:nvSpPr>
        <dsp:cNvPr id="0" name=""/>
        <dsp:cNvSpPr/>
      </dsp:nvSpPr>
      <dsp:spPr>
        <a:xfrm>
          <a:off x="9934613" y="2572576"/>
          <a:ext cx="1585751" cy="630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strike="noStrike" kern="1200" cap="none" spc="0" baseline="0" dirty="0">
              <a:solidFill>
                <a:srgbClr val="FFFFFF"/>
              </a:solidFill>
              <a:effectLst/>
              <a:latin typeface="Times New Roman"/>
              <a:ea typeface="Times New Roman"/>
              <a:cs typeface="Times New Roman"/>
            </a:rPr>
            <a:t>Data display</a:t>
          </a:r>
        </a:p>
      </dsp:txBody>
      <dsp:txXfrm>
        <a:off x="9953083" y="2591046"/>
        <a:ext cx="1548811" cy="59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D62DA-6B81-4773-8D05-6762BE696455}">
      <dsp:nvSpPr>
        <dsp:cNvPr id="0" name=""/>
        <dsp:cNvSpPr/>
      </dsp:nvSpPr>
      <dsp:spPr>
        <a:xfrm>
          <a:off x="0" y="57398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FFFFFF"/>
              </a:solidFill>
              <a:effectLst/>
              <a:latin typeface="Times New Roman"/>
              <a:ea typeface="Times New Roman"/>
              <a:cs typeface="Times New Roman"/>
            </a:rPr>
            <a:t>Government</a:t>
          </a:r>
        </a:p>
      </dsp:txBody>
      <dsp:txXfrm>
        <a:off x="0" y="573981"/>
        <a:ext cx="2035085" cy="1221051"/>
      </dsp:txXfrm>
    </dsp:sp>
    <dsp:sp modelId="{B5672A29-EB3E-4DC8-AA32-607D9998DBDD}">
      <dsp:nvSpPr>
        <dsp:cNvPr id="0" name=""/>
        <dsp:cNvSpPr/>
      </dsp:nvSpPr>
      <dsp:spPr>
        <a:xfrm>
          <a:off x="2238593" y="57398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FFFFFF"/>
              </a:solidFill>
              <a:effectLst/>
              <a:latin typeface="Times New Roman"/>
              <a:ea typeface="Times New Roman"/>
              <a:cs typeface="Times New Roman"/>
            </a:rPr>
            <a:t>Finance</a:t>
          </a:r>
        </a:p>
      </dsp:txBody>
      <dsp:txXfrm>
        <a:off x="2238593" y="573981"/>
        <a:ext cx="2035085" cy="1221051"/>
      </dsp:txXfrm>
    </dsp:sp>
    <dsp:sp modelId="{41B377A4-DFB6-4A7A-9CE7-56137943708C}">
      <dsp:nvSpPr>
        <dsp:cNvPr id="0" name=""/>
        <dsp:cNvSpPr/>
      </dsp:nvSpPr>
      <dsp:spPr>
        <a:xfrm>
          <a:off x="4477187" y="57398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FFFFFF"/>
              </a:solidFill>
              <a:effectLst/>
              <a:latin typeface="Times New Roman"/>
              <a:ea typeface="Times New Roman"/>
              <a:cs typeface="Times New Roman"/>
            </a:rPr>
            <a:t>Healthcare</a:t>
          </a:r>
        </a:p>
      </dsp:txBody>
      <dsp:txXfrm>
        <a:off x="4477187" y="573981"/>
        <a:ext cx="2035085" cy="1221051"/>
      </dsp:txXfrm>
    </dsp:sp>
    <dsp:sp modelId="{52F5C3D4-032A-4A64-BA6D-DB974A58D3B2}">
      <dsp:nvSpPr>
        <dsp:cNvPr id="0" name=""/>
        <dsp:cNvSpPr/>
      </dsp:nvSpPr>
      <dsp:spPr>
        <a:xfrm>
          <a:off x="0" y="199854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dirty="0">
              <a:solidFill>
                <a:srgbClr val="FFFFFF"/>
              </a:solidFill>
              <a:effectLst/>
              <a:latin typeface="Times New Roman"/>
              <a:ea typeface="Times New Roman"/>
              <a:cs typeface="Times New Roman"/>
            </a:rPr>
            <a:t>Transportation</a:t>
          </a:r>
        </a:p>
      </dsp:txBody>
      <dsp:txXfrm>
        <a:off x="0" y="1998541"/>
        <a:ext cx="2035085" cy="1221051"/>
      </dsp:txXfrm>
    </dsp:sp>
    <dsp:sp modelId="{99F8F00D-F52D-4B39-A26A-9278C30D8900}">
      <dsp:nvSpPr>
        <dsp:cNvPr id="0" name=""/>
        <dsp:cNvSpPr/>
      </dsp:nvSpPr>
      <dsp:spPr>
        <a:xfrm>
          <a:off x="2238593" y="199854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strike="noStrike" kern="1200" cap="none" spc="0" baseline="0" dirty="0">
              <a:solidFill>
                <a:srgbClr val="FFFFFF"/>
              </a:solidFill>
              <a:effectLst/>
              <a:latin typeface="Times New Roman"/>
              <a:ea typeface="Times New Roman"/>
              <a:cs typeface="Times New Roman"/>
            </a:rPr>
            <a:t>Retail</a:t>
          </a:r>
        </a:p>
      </dsp:txBody>
      <dsp:txXfrm>
        <a:off x="2238593" y="1998541"/>
        <a:ext cx="2035085" cy="1221051"/>
      </dsp:txXfrm>
    </dsp:sp>
    <dsp:sp modelId="{D2D94278-FC52-40BF-986C-3946CEFF1BE9}">
      <dsp:nvSpPr>
        <dsp:cNvPr id="0" name=""/>
        <dsp:cNvSpPr/>
      </dsp:nvSpPr>
      <dsp:spPr>
        <a:xfrm>
          <a:off x="4477187" y="1998541"/>
          <a:ext cx="2035085" cy="1221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dirty="0">
              <a:solidFill>
                <a:srgbClr val="FFFFFF"/>
              </a:solidFill>
              <a:effectLst/>
              <a:latin typeface="Times New Roman"/>
              <a:ea typeface="Times New Roman"/>
              <a:cs typeface="Times New Roman"/>
            </a:rPr>
            <a:t>Manufacturing</a:t>
          </a:r>
        </a:p>
      </dsp:txBody>
      <dsp:txXfrm>
        <a:off x="4477187" y="1998541"/>
        <a:ext cx="2035085" cy="1221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79F3-46CC-41AB-828B-6FFA38601611}">
      <dsp:nvSpPr>
        <dsp:cNvPr id="0" name=""/>
        <dsp:cNvSpPr/>
      </dsp:nvSpPr>
      <dsp:spPr>
        <a:xfrm>
          <a:off x="4682" y="892274"/>
          <a:ext cx="1795095" cy="7180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strike="noStrike" kern="1200" cap="none" spc="0" baseline="0">
              <a:solidFill>
                <a:srgbClr val="FFFFFF"/>
              </a:solidFill>
              <a:effectLst/>
              <a:latin typeface="Times New Roman"/>
              <a:ea typeface="Times New Roman"/>
              <a:cs typeface="Times New Roman"/>
            </a:rPr>
            <a:t>Network migration</a:t>
          </a:r>
        </a:p>
      </dsp:txBody>
      <dsp:txXfrm>
        <a:off x="4682" y="892274"/>
        <a:ext cx="1795095" cy="718038"/>
      </dsp:txXfrm>
    </dsp:sp>
    <dsp:sp modelId="{76569561-326F-4B35-89EA-DA867CDEC613}">
      <dsp:nvSpPr>
        <dsp:cNvPr id="0" name=""/>
        <dsp:cNvSpPr/>
      </dsp:nvSpPr>
      <dsp:spPr>
        <a:xfrm>
          <a:off x="4682" y="1610313"/>
          <a:ext cx="179509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VPN</a:t>
          </a:r>
          <a:endParaRPr lang="zh-CN" altLang="en-US" kern="1200"/>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Direct Connect</a:t>
          </a:r>
        </a:p>
      </dsp:txBody>
      <dsp:txXfrm>
        <a:off x="4682" y="1610313"/>
        <a:ext cx="1795095" cy="2854800"/>
      </dsp:txXfrm>
    </dsp:sp>
    <dsp:sp modelId="{CCFC1ED5-334D-4A65-A95B-2C89EFA19F5C}">
      <dsp:nvSpPr>
        <dsp:cNvPr id="0" name=""/>
        <dsp:cNvSpPr/>
      </dsp:nvSpPr>
      <dsp:spPr>
        <a:xfrm>
          <a:off x="2051092" y="892274"/>
          <a:ext cx="1795095" cy="7180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strike="noStrike" kern="1200" cap="none" spc="0" baseline="0">
              <a:solidFill>
                <a:srgbClr val="FFFFFF"/>
              </a:solidFill>
              <a:effectLst/>
              <a:latin typeface="Times New Roman"/>
              <a:ea typeface="Times New Roman"/>
              <a:cs typeface="Times New Roman"/>
            </a:rPr>
            <a:t>File migration</a:t>
          </a:r>
        </a:p>
      </dsp:txBody>
      <dsp:txXfrm>
        <a:off x="2051092" y="892274"/>
        <a:ext cx="1795095" cy="718038"/>
      </dsp:txXfrm>
    </dsp:sp>
    <dsp:sp modelId="{BBC98095-6D39-4FA7-9C4B-6510026FEB7B}">
      <dsp:nvSpPr>
        <dsp:cNvPr id="0" name=""/>
        <dsp:cNvSpPr/>
      </dsp:nvSpPr>
      <dsp:spPr>
        <a:xfrm>
          <a:off x="2051092" y="1610313"/>
          <a:ext cx="179509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COS online migration</a:t>
          </a:r>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CDM offline migration</a:t>
          </a:r>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MSP</a:t>
          </a:r>
        </a:p>
      </dsp:txBody>
      <dsp:txXfrm>
        <a:off x="2051092" y="1610313"/>
        <a:ext cx="1795095" cy="2854800"/>
      </dsp:txXfrm>
    </dsp:sp>
    <dsp:sp modelId="{8217AC0D-D497-4912-8CDE-6E7590CBB747}">
      <dsp:nvSpPr>
        <dsp:cNvPr id="0" name=""/>
        <dsp:cNvSpPr/>
      </dsp:nvSpPr>
      <dsp:spPr>
        <a:xfrm>
          <a:off x="4097501" y="892274"/>
          <a:ext cx="1795095" cy="7180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strike="noStrike" kern="1200" cap="none" spc="0" baseline="0">
              <a:solidFill>
                <a:srgbClr val="FFFFFF"/>
              </a:solidFill>
              <a:effectLst/>
              <a:latin typeface="Times New Roman"/>
              <a:ea typeface="Times New Roman"/>
              <a:cs typeface="Times New Roman"/>
            </a:rPr>
            <a:t>Server migration</a:t>
          </a:r>
        </a:p>
      </dsp:txBody>
      <dsp:txXfrm>
        <a:off x="4097501" y="892274"/>
        <a:ext cx="1795095" cy="718038"/>
      </dsp:txXfrm>
    </dsp:sp>
    <dsp:sp modelId="{B1BE75A9-5B3A-41B5-9529-7BADF8FC3B4B}">
      <dsp:nvSpPr>
        <dsp:cNvPr id="0" name=""/>
        <dsp:cNvSpPr/>
      </dsp:nvSpPr>
      <dsp:spPr>
        <a:xfrm>
          <a:off x="4097501" y="1610313"/>
          <a:ext cx="179509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Image migration</a:t>
          </a:r>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Clone migration</a:t>
          </a:r>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Manual deployment migration</a:t>
          </a:r>
        </a:p>
      </dsp:txBody>
      <dsp:txXfrm>
        <a:off x="4097501" y="1610313"/>
        <a:ext cx="1795095" cy="2854800"/>
      </dsp:txXfrm>
    </dsp:sp>
    <dsp:sp modelId="{411B7B71-EC4D-4075-BC7C-55311F694B74}">
      <dsp:nvSpPr>
        <dsp:cNvPr id="0" name=""/>
        <dsp:cNvSpPr/>
      </dsp:nvSpPr>
      <dsp:spPr>
        <a:xfrm>
          <a:off x="6143910" y="892274"/>
          <a:ext cx="1795095" cy="7180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strike="noStrike" kern="1200" cap="none" spc="0" baseline="0">
              <a:solidFill>
                <a:srgbClr val="FFFFFF"/>
              </a:solidFill>
              <a:effectLst/>
              <a:latin typeface="Times New Roman"/>
              <a:ea typeface="Times New Roman"/>
              <a:cs typeface="Times New Roman"/>
            </a:rPr>
            <a:t>Database migration</a:t>
          </a:r>
        </a:p>
      </dsp:txBody>
      <dsp:txXfrm>
        <a:off x="6143910" y="892274"/>
        <a:ext cx="1795095" cy="718038"/>
      </dsp:txXfrm>
    </dsp:sp>
    <dsp:sp modelId="{01014BC9-A70C-4718-9339-93E136606862}">
      <dsp:nvSpPr>
        <dsp:cNvPr id="0" name=""/>
        <dsp:cNvSpPr/>
      </dsp:nvSpPr>
      <dsp:spPr>
        <a:xfrm>
          <a:off x="6143910" y="1610313"/>
          <a:ext cx="179509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DTS</a:t>
          </a:r>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MSP</a:t>
          </a:r>
        </a:p>
      </dsp:txBody>
      <dsp:txXfrm>
        <a:off x="6143910" y="1610313"/>
        <a:ext cx="1795095" cy="2854800"/>
      </dsp:txXfrm>
    </dsp:sp>
    <dsp:sp modelId="{10FF7F1D-2A61-4027-B389-6D9E3121C9CC}">
      <dsp:nvSpPr>
        <dsp:cNvPr id="0" name=""/>
        <dsp:cNvSpPr/>
      </dsp:nvSpPr>
      <dsp:spPr>
        <a:xfrm>
          <a:off x="8190320" y="892274"/>
          <a:ext cx="1795095" cy="7180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strike="noStrike" kern="1200" cap="none" spc="0" baseline="0">
              <a:solidFill>
                <a:srgbClr val="FFFFFF"/>
              </a:solidFill>
              <a:effectLst/>
              <a:latin typeface="Times New Roman"/>
              <a:ea typeface="Times New Roman"/>
              <a:cs typeface="Times New Roman"/>
            </a:rPr>
            <a:t>Big data migration</a:t>
          </a:r>
        </a:p>
      </dsp:txBody>
      <dsp:txXfrm>
        <a:off x="8190320" y="892274"/>
        <a:ext cx="1795095" cy="718038"/>
      </dsp:txXfrm>
    </dsp:sp>
    <dsp:sp modelId="{60AEB2B7-F636-4669-BB53-C2A8540BCD1E}">
      <dsp:nvSpPr>
        <dsp:cNvPr id="0" name=""/>
        <dsp:cNvSpPr/>
      </dsp:nvSpPr>
      <dsp:spPr>
        <a:xfrm>
          <a:off x="8190320" y="1610313"/>
          <a:ext cx="179509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HDFS_TO_COS</a:t>
          </a:r>
          <a:endParaRPr lang="zh-CN" altLang="en-US" kern="1200"/>
        </a:p>
        <a:p>
          <a:pPr marL="114300" lvl="1" indent="-114300" algn="l" defTabSz="666750">
            <a:lnSpc>
              <a:spcPct val="90000"/>
            </a:lnSpc>
            <a:spcBef>
              <a:spcPct val="0"/>
            </a:spcBef>
            <a:spcAft>
              <a:spcPct val="15000"/>
            </a:spcAft>
            <a:buChar char="•"/>
          </a:pPr>
          <a:r>
            <a:rPr lang="en-US" sz="1500" b="0" i="0" strike="noStrike" kern="1200" cap="none" spc="0" baseline="0">
              <a:solidFill>
                <a:srgbClr val="000000"/>
              </a:solidFill>
              <a:effectLst/>
              <a:latin typeface="Times New Roman"/>
              <a:ea typeface="Times New Roman"/>
              <a:cs typeface="Times New Roman"/>
            </a:rPr>
            <a:t>MSP</a:t>
          </a:r>
        </a:p>
      </dsp:txBody>
      <dsp:txXfrm>
        <a:off x="8190320" y="1610313"/>
        <a:ext cx="1795095"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81A2D-E3DE-4847-ABA4-7BADCAFFD120}">
      <dsp:nvSpPr>
        <dsp:cNvPr id="0" name=""/>
        <dsp:cNvSpPr/>
      </dsp:nvSpPr>
      <dsp:spPr>
        <a:xfrm>
          <a:off x="1682434" y="889"/>
          <a:ext cx="1075346" cy="537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strike="noStrike" kern="1200" cap="none" spc="0" baseline="0" dirty="0">
              <a:solidFill>
                <a:srgbClr val="FFFFFF"/>
              </a:solidFill>
              <a:effectLst/>
              <a:latin typeface="Times New Roman"/>
              <a:ea typeface="Times New Roman"/>
              <a:cs typeface="Times New Roman"/>
            </a:rPr>
            <a:t>Access layer</a:t>
          </a:r>
        </a:p>
      </dsp:txBody>
      <dsp:txXfrm>
        <a:off x="1698182" y="16637"/>
        <a:ext cx="1043850" cy="506177"/>
      </dsp:txXfrm>
    </dsp:sp>
    <dsp:sp modelId="{4448EC0B-66F2-4996-A54F-E556B3B5DE4D}">
      <dsp:nvSpPr>
        <dsp:cNvPr id="0" name=""/>
        <dsp:cNvSpPr/>
      </dsp:nvSpPr>
      <dsp:spPr>
        <a:xfrm>
          <a:off x="1789968" y="538562"/>
          <a:ext cx="107534" cy="403254"/>
        </a:xfrm>
        <a:custGeom>
          <a:avLst/>
          <a:gdLst/>
          <a:ahLst/>
          <a:cxnLst/>
          <a:rect l="0" t="0" r="0" b="0"/>
          <a:pathLst>
            <a:path>
              <a:moveTo>
                <a:pt x="0" y="0"/>
              </a:moveTo>
              <a:lnTo>
                <a:pt x="0" y="403254"/>
              </a:lnTo>
              <a:lnTo>
                <a:pt x="107534" y="403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8AF3F-6410-400C-B14C-CAA5E0E5BFBF}">
      <dsp:nvSpPr>
        <dsp:cNvPr id="0" name=""/>
        <dsp:cNvSpPr/>
      </dsp:nvSpPr>
      <dsp:spPr>
        <a:xfrm>
          <a:off x="1897503" y="672980"/>
          <a:ext cx="1211235"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Tencent Cloud DNS</a:t>
          </a:r>
        </a:p>
      </dsp:txBody>
      <dsp:txXfrm>
        <a:off x="1913251" y="688728"/>
        <a:ext cx="1179739" cy="506177"/>
      </dsp:txXfrm>
    </dsp:sp>
    <dsp:sp modelId="{BBD074BB-C72C-41F6-AA83-4880226C3610}">
      <dsp:nvSpPr>
        <dsp:cNvPr id="0" name=""/>
        <dsp:cNvSpPr/>
      </dsp:nvSpPr>
      <dsp:spPr>
        <a:xfrm>
          <a:off x="1789968" y="538562"/>
          <a:ext cx="107534" cy="1075346"/>
        </a:xfrm>
        <a:custGeom>
          <a:avLst/>
          <a:gdLst/>
          <a:ahLst/>
          <a:cxnLst/>
          <a:rect l="0" t="0" r="0" b="0"/>
          <a:pathLst>
            <a:path>
              <a:moveTo>
                <a:pt x="0" y="0"/>
              </a:moveTo>
              <a:lnTo>
                <a:pt x="0" y="1075346"/>
              </a:lnTo>
              <a:lnTo>
                <a:pt x="107534" y="1075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6E232-B76C-46B6-AAF5-3E44DD4F1E5B}">
      <dsp:nvSpPr>
        <dsp:cNvPr id="0" name=""/>
        <dsp:cNvSpPr/>
      </dsp:nvSpPr>
      <dsp:spPr>
        <a:xfrm>
          <a:off x="1897503" y="1345072"/>
          <a:ext cx="1160711"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HTTPDNS</a:t>
          </a:r>
          <a:endParaRPr lang="zh-CN" altLang="en-US" kern="1200" dirty="0"/>
        </a:p>
      </dsp:txBody>
      <dsp:txXfrm>
        <a:off x="1913251" y="1360820"/>
        <a:ext cx="1129215" cy="506177"/>
      </dsp:txXfrm>
    </dsp:sp>
    <dsp:sp modelId="{A0BBBD1A-6738-416E-85B8-07C515C4AD8C}">
      <dsp:nvSpPr>
        <dsp:cNvPr id="0" name=""/>
        <dsp:cNvSpPr/>
      </dsp:nvSpPr>
      <dsp:spPr>
        <a:xfrm>
          <a:off x="1789968" y="538562"/>
          <a:ext cx="107534" cy="1747437"/>
        </a:xfrm>
        <a:custGeom>
          <a:avLst/>
          <a:gdLst/>
          <a:ahLst/>
          <a:cxnLst/>
          <a:rect l="0" t="0" r="0" b="0"/>
          <a:pathLst>
            <a:path>
              <a:moveTo>
                <a:pt x="0" y="0"/>
              </a:moveTo>
              <a:lnTo>
                <a:pt x="0" y="1747437"/>
              </a:lnTo>
              <a:lnTo>
                <a:pt x="107534" y="1747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5A9F3-FF94-4768-8EE1-4D6795B30477}">
      <dsp:nvSpPr>
        <dsp:cNvPr id="0" name=""/>
        <dsp:cNvSpPr/>
      </dsp:nvSpPr>
      <dsp:spPr>
        <a:xfrm>
          <a:off x="1897503" y="2017163"/>
          <a:ext cx="1198830"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Anycast BGP</a:t>
          </a:r>
          <a:endParaRPr lang="zh-CN" altLang="en-US" kern="1200" dirty="0"/>
        </a:p>
      </dsp:txBody>
      <dsp:txXfrm>
        <a:off x="1913251" y="2032911"/>
        <a:ext cx="1167334" cy="506177"/>
      </dsp:txXfrm>
    </dsp:sp>
    <dsp:sp modelId="{7B875FDB-3780-49A1-8EB9-276E9320ED65}">
      <dsp:nvSpPr>
        <dsp:cNvPr id="0" name=""/>
        <dsp:cNvSpPr/>
      </dsp:nvSpPr>
      <dsp:spPr>
        <a:xfrm>
          <a:off x="1789968" y="538562"/>
          <a:ext cx="107534" cy="2419528"/>
        </a:xfrm>
        <a:custGeom>
          <a:avLst/>
          <a:gdLst/>
          <a:ahLst/>
          <a:cxnLst/>
          <a:rect l="0" t="0" r="0" b="0"/>
          <a:pathLst>
            <a:path>
              <a:moveTo>
                <a:pt x="0" y="0"/>
              </a:moveTo>
              <a:lnTo>
                <a:pt x="0" y="2419528"/>
              </a:lnTo>
              <a:lnTo>
                <a:pt x="107534" y="24195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36F5D-C9E5-466E-AA43-2337E4BAAD63}">
      <dsp:nvSpPr>
        <dsp:cNvPr id="0" name=""/>
        <dsp:cNvSpPr/>
      </dsp:nvSpPr>
      <dsp:spPr>
        <a:xfrm>
          <a:off x="1897503" y="2689254"/>
          <a:ext cx="1211235"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CDN</a:t>
          </a:r>
          <a:endParaRPr lang="zh-CN" altLang="en-US" kern="1200"/>
        </a:p>
      </dsp:txBody>
      <dsp:txXfrm>
        <a:off x="1913251" y="2705002"/>
        <a:ext cx="1179739" cy="506177"/>
      </dsp:txXfrm>
    </dsp:sp>
    <dsp:sp modelId="{1031F043-3C39-4A55-B240-DC8848196BF6}">
      <dsp:nvSpPr>
        <dsp:cNvPr id="0" name=""/>
        <dsp:cNvSpPr/>
      </dsp:nvSpPr>
      <dsp:spPr>
        <a:xfrm>
          <a:off x="1789968" y="538562"/>
          <a:ext cx="107534" cy="3091620"/>
        </a:xfrm>
        <a:custGeom>
          <a:avLst/>
          <a:gdLst/>
          <a:ahLst/>
          <a:cxnLst/>
          <a:rect l="0" t="0" r="0" b="0"/>
          <a:pathLst>
            <a:path>
              <a:moveTo>
                <a:pt x="0" y="0"/>
              </a:moveTo>
              <a:lnTo>
                <a:pt x="0" y="3091620"/>
              </a:lnTo>
              <a:lnTo>
                <a:pt x="107534" y="3091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220CA-89BC-408D-AF88-79BF5BBC7FF1}">
      <dsp:nvSpPr>
        <dsp:cNvPr id="0" name=""/>
        <dsp:cNvSpPr/>
      </dsp:nvSpPr>
      <dsp:spPr>
        <a:xfrm>
          <a:off x="1897503" y="3361346"/>
          <a:ext cx="1211235"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Anti-DDoS</a:t>
          </a:r>
        </a:p>
      </dsp:txBody>
      <dsp:txXfrm>
        <a:off x="1913251" y="3377094"/>
        <a:ext cx="1179739" cy="506177"/>
      </dsp:txXfrm>
    </dsp:sp>
    <dsp:sp modelId="{AD75B388-D8D0-4DA7-921B-87E28D57BBA8}">
      <dsp:nvSpPr>
        <dsp:cNvPr id="0" name=""/>
        <dsp:cNvSpPr/>
      </dsp:nvSpPr>
      <dsp:spPr>
        <a:xfrm>
          <a:off x="3127669" y="889"/>
          <a:ext cx="1249530" cy="537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dirty="0">
              <a:solidFill>
                <a:srgbClr val="FFFFFF"/>
              </a:solidFill>
              <a:effectLst/>
              <a:latin typeface="Times New Roman"/>
              <a:ea typeface="Times New Roman"/>
              <a:cs typeface="Times New Roman"/>
            </a:rPr>
            <a:t>Application layer</a:t>
          </a:r>
        </a:p>
      </dsp:txBody>
      <dsp:txXfrm>
        <a:off x="3143417" y="16637"/>
        <a:ext cx="1218034" cy="506177"/>
      </dsp:txXfrm>
    </dsp:sp>
    <dsp:sp modelId="{D65A7EE0-B4AB-4C69-971A-CA637D7C73A4}">
      <dsp:nvSpPr>
        <dsp:cNvPr id="0" name=""/>
        <dsp:cNvSpPr/>
      </dsp:nvSpPr>
      <dsp:spPr>
        <a:xfrm>
          <a:off x="3252622" y="538562"/>
          <a:ext cx="124953" cy="403254"/>
        </a:xfrm>
        <a:custGeom>
          <a:avLst/>
          <a:gdLst/>
          <a:ahLst/>
          <a:cxnLst/>
          <a:rect l="0" t="0" r="0" b="0"/>
          <a:pathLst>
            <a:path>
              <a:moveTo>
                <a:pt x="0" y="0"/>
              </a:moveTo>
              <a:lnTo>
                <a:pt x="0" y="403254"/>
              </a:lnTo>
              <a:lnTo>
                <a:pt x="124953" y="403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A5066-902B-435B-BCE9-F764C0449CF2}">
      <dsp:nvSpPr>
        <dsp:cNvPr id="0" name=""/>
        <dsp:cNvSpPr/>
      </dsp:nvSpPr>
      <dsp:spPr>
        <a:xfrm>
          <a:off x="3377575" y="672980"/>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CLB</a:t>
          </a:r>
          <a:endParaRPr lang="zh-CN" altLang="en-US" kern="1200"/>
        </a:p>
      </dsp:txBody>
      <dsp:txXfrm>
        <a:off x="3393323" y="688728"/>
        <a:ext cx="828780" cy="506177"/>
      </dsp:txXfrm>
    </dsp:sp>
    <dsp:sp modelId="{DCF5AE86-40CF-47AD-9CB2-42B8B1A80EBD}">
      <dsp:nvSpPr>
        <dsp:cNvPr id="0" name=""/>
        <dsp:cNvSpPr/>
      </dsp:nvSpPr>
      <dsp:spPr>
        <a:xfrm>
          <a:off x="3252622" y="538562"/>
          <a:ext cx="124953" cy="1075346"/>
        </a:xfrm>
        <a:custGeom>
          <a:avLst/>
          <a:gdLst/>
          <a:ahLst/>
          <a:cxnLst/>
          <a:rect l="0" t="0" r="0" b="0"/>
          <a:pathLst>
            <a:path>
              <a:moveTo>
                <a:pt x="0" y="0"/>
              </a:moveTo>
              <a:lnTo>
                <a:pt x="0" y="1075346"/>
              </a:lnTo>
              <a:lnTo>
                <a:pt x="124953" y="1075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F63BC-8E9C-46B9-A687-ED69D42E1FB4}">
      <dsp:nvSpPr>
        <dsp:cNvPr id="0" name=""/>
        <dsp:cNvSpPr/>
      </dsp:nvSpPr>
      <dsp:spPr>
        <a:xfrm>
          <a:off x="3377575" y="1345072"/>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CVM</a:t>
          </a:r>
          <a:endParaRPr lang="zh-CN" altLang="en-US" kern="1200"/>
        </a:p>
      </dsp:txBody>
      <dsp:txXfrm>
        <a:off x="3393323" y="1360820"/>
        <a:ext cx="828780" cy="506177"/>
      </dsp:txXfrm>
    </dsp:sp>
    <dsp:sp modelId="{120EC217-8A05-43FA-8044-1AB42FD7AE00}">
      <dsp:nvSpPr>
        <dsp:cNvPr id="0" name=""/>
        <dsp:cNvSpPr/>
      </dsp:nvSpPr>
      <dsp:spPr>
        <a:xfrm>
          <a:off x="3252622" y="538562"/>
          <a:ext cx="124953" cy="1747437"/>
        </a:xfrm>
        <a:custGeom>
          <a:avLst/>
          <a:gdLst/>
          <a:ahLst/>
          <a:cxnLst/>
          <a:rect l="0" t="0" r="0" b="0"/>
          <a:pathLst>
            <a:path>
              <a:moveTo>
                <a:pt x="0" y="0"/>
              </a:moveTo>
              <a:lnTo>
                <a:pt x="0" y="1747437"/>
              </a:lnTo>
              <a:lnTo>
                <a:pt x="124953" y="1747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AAAA1-C736-43EB-AFCD-A4F630FC877B}">
      <dsp:nvSpPr>
        <dsp:cNvPr id="0" name=""/>
        <dsp:cNvSpPr/>
      </dsp:nvSpPr>
      <dsp:spPr>
        <a:xfrm>
          <a:off x="3377575" y="2017163"/>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AS</a:t>
          </a:r>
          <a:endParaRPr lang="zh-CN" altLang="en-US" kern="1200"/>
        </a:p>
      </dsp:txBody>
      <dsp:txXfrm>
        <a:off x="3393323" y="2032911"/>
        <a:ext cx="828780" cy="506177"/>
      </dsp:txXfrm>
    </dsp:sp>
    <dsp:sp modelId="{59C513D2-6A59-4421-8850-006718ADCFE4}">
      <dsp:nvSpPr>
        <dsp:cNvPr id="0" name=""/>
        <dsp:cNvSpPr/>
      </dsp:nvSpPr>
      <dsp:spPr>
        <a:xfrm>
          <a:off x="3252622" y="538562"/>
          <a:ext cx="124953" cy="2419528"/>
        </a:xfrm>
        <a:custGeom>
          <a:avLst/>
          <a:gdLst/>
          <a:ahLst/>
          <a:cxnLst/>
          <a:rect l="0" t="0" r="0" b="0"/>
          <a:pathLst>
            <a:path>
              <a:moveTo>
                <a:pt x="0" y="0"/>
              </a:moveTo>
              <a:lnTo>
                <a:pt x="0" y="2419528"/>
              </a:lnTo>
              <a:lnTo>
                <a:pt x="124953" y="24195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14B2B-7C79-466A-B6BC-EBD9A77B849F}">
      <dsp:nvSpPr>
        <dsp:cNvPr id="0" name=""/>
        <dsp:cNvSpPr/>
      </dsp:nvSpPr>
      <dsp:spPr>
        <a:xfrm>
          <a:off x="3377575" y="2689254"/>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TSF</a:t>
          </a:r>
          <a:endParaRPr lang="zh-CN" altLang="en-US" kern="1200"/>
        </a:p>
      </dsp:txBody>
      <dsp:txXfrm>
        <a:off x="3393323" y="2705002"/>
        <a:ext cx="828780" cy="506177"/>
      </dsp:txXfrm>
    </dsp:sp>
    <dsp:sp modelId="{A3CA14E7-AAEF-4578-AA16-483194AF1485}">
      <dsp:nvSpPr>
        <dsp:cNvPr id="0" name=""/>
        <dsp:cNvSpPr/>
      </dsp:nvSpPr>
      <dsp:spPr>
        <a:xfrm>
          <a:off x="3252622" y="538562"/>
          <a:ext cx="124953" cy="3091620"/>
        </a:xfrm>
        <a:custGeom>
          <a:avLst/>
          <a:gdLst/>
          <a:ahLst/>
          <a:cxnLst/>
          <a:rect l="0" t="0" r="0" b="0"/>
          <a:pathLst>
            <a:path>
              <a:moveTo>
                <a:pt x="0" y="0"/>
              </a:moveTo>
              <a:lnTo>
                <a:pt x="0" y="3091620"/>
              </a:lnTo>
              <a:lnTo>
                <a:pt x="124953" y="3091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A6CC2-4449-408A-AE66-912E6E40429A}">
      <dsp:nvSpPr>
        <dsp:cNvPr id="0" name=""/>
        <dsp:cNvSpPr/>
      </dsp:nvSpPr>
      <dsp:spPr>
        <a:xfrm>
          <a:off x="3377575" y="3361346"/>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API Gateway</a:t>
          </a:r>
        </a:p>
      </dsp:txBody>
      <dsp:txXfrm>
        <a:off x="3393323" y="3377094"/>
        <a:ext cx="828780" cy="506177"/>
      </dsp:txXfrm>
    </dsp:sp>
    <dsp:sp modelId="{29F5D974-9E1B-4273-8781-F8319CF849A6}">
      <dsp:nvSpPr>
        <dsp:cNvPr id="0" name=""/>
        <dsp:cNvSpPr/>
      </dsp:nvSpPr>
      <dsp:spPr>
        <a:xfrm>
          <a:off x="3252622" y="538562"/>
          <a:ext cx="124953" cy="3763711"/>
        </a:xfrm>
        <a:custGeom>
          <a:avLst/>
          <a:gdLst/>
          <a:ahLst/>
          <a:cxnLst/>
          <a:rect l="0" t="0" r="0" b="0"/>
          <a:pathLst>
            <a:path>
              <a:moveTo>
                <a:pt x="0" y="0"/>
              </a:moveTo>
              <a:lnTo>
                <a:pt x="0" y="3763711"/>
              </a:lnTo>
              <a:lnTo>
                <a:pt x="124953" y="37637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786F7-D659-4FFE-B0B1-9C6010220296}">
      <dsp:nvSpPr>
        <dsp:cNvPr id="0" name=""/>
        <dsp:cNvSpPr/>
      </dsp:nvSpPr>
      <dsp:spPr>
        <a:xfrm>
          <a:off x="3377575" y="4033437"/>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TKE</a:t>
          </a:r>
          <a:endParaRPr lang="zh-CN" altLang="en-US" kern="1200"/>
        </a:p>
      </dsp:txBody>
      <dsp:txXfrm>
        <a:off x="3393323" y="4049185"/>
        <a:ext cx="828780" cy="506177"/>
      </dsp:txXfrm>
    </dsp:sp>
    <dsp:sp modelId="{21550D13-C35E-499A-88B7-241866A352E1}">
      <dsp:nvSpPr>
        <dsp:cNvPr id="0" name=""/>
        <dsp:cNvSpPr/>
      </dsp:nvSpPr>
      <dsp:spPr>
        <a:xfrm>
          <a:off x="4646036" y="889"/>
          <a:ext cx="1075346" cy="537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i="0" strike="noStrike" kern="1200" cap="none" spc="0" baseline="0" dirty="0">
              <a:solidFill>
                <a:srgbClr val="FFFFFF"/>
              </a:solidFill>
              <a:effectLst/>
              <a:latin typeface="Times New Roman"/>
              <a:ea typeface="Times New Roman"/>
              <a:cs typeface="Times New Roman"/>
            </a:rPr>
            <a:t>Data layer</a:t>
          </a:r>
        </a:p>
      </dsp:txBody>
      <dsp:txXfrm>
        <a:off x="4661784" y="16637"/>
        <a:ext cx="1043850" cy="506177"/>
      </dsp:txXfrm>
    </dsp:sp>
    <dsp:sp modelId="{1A9DE795-3F16-40E0-9B20-59EBE4A60DEA}">
      <dsp:nvSpPr>
        <dsp:cNvPr id="0" name=""/>
        <dsp:cNvSpPr/>
      </dsp:nvSpPr>
      <dsp:spPr>
        <a:xfrm>
          <a:off x="4753571" y="538562"/>
          <a:ext cx="107534" cy="403254"/>
        </a:xfrm>
        <a:custGeom>
          <a:avLst/>
          <a:gdLst/>
          <a:ahLst/>
          <a:cxnLst/>
          <a:rect l="0" t="0" r="0" b="0"/>
          <a:pathLst>
            <a:path>
              <a:moveTo>
                <a:pt x="0" y="0"/>
              </a:moveTo>
              <a:lnTo>
                <a:pt x="0" y="403254"/>
              </a:lnTo>
              <a:lnTo>
                <a:pt x="107534" y="403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9E4C5-BB71-4110-8C8B-51926F13710D}">
      <dsp:nvSpPr>
        <dsp:cNvPr id="0" name=""/>
        <dsp:cNvSpPr/>
      </dsp:nvSpPr>
      <dsp:spPr>
        <a:xfrm>
          <a:off x="4861106" y="672980"/>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CMQ</a:t>
          </a:r>
          <a:endParaRPr lang="zh-CN" altLang="en-US" kern="1200"/>
        </a:p>
      </dsp:txBody>
      <dsp:txXfrm>
        <a:off x="4876854" y="688728"/>
        <a:ext cx="828780" cy="506177"/>
      </dsp:txXfrm>
    </dsp:sp>
    <dsp:sp modelId="{1617D2F9-CD5A-417A-9DFD-11939E5A2E02}">
      <dsp:nvSpPr>
        <dsp:cNvPr id="0" name=""/>
        <dsp:cNvSpPr/>
      </dsp:nvSpPr>
      <dsp:spPr>
        <a:xfrm>
          <a:off x="4753571" y="538562"/>
          <a:ext cx="107534" cy="1075346"/>
        </a:xfrm>
        <a:custGeom>
          <a:avLst/>
          <a:gdLst/>
          <a:ahLst/>
          <a:cxnLst/>
          <a:rect l="0" t="0" r="0" b="0"/>
          <a:pathLst>
            <a:path>
              <a:moveTo>
                <a:pt x="0" y="0"/>
              </a:moveTo>
              <a:lnTo>
                <a:pt x="0" y="1075346"/>
              </a:lnTo>
              <a:lnTo>
                <a:pt x="107534" y="1075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3567A-1AD4-4F99-A763-A0620DD0499C}">
      <dsp:nvSpPr>
        <dsp:cNvPr id="0" name=""/>
        <dsp:cNvSpPr/>
      </dsp:nvSpPr>
      <dsp:spPr>
        <a:xfrm>
          <a:off x="4861106" y="1345072"/>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CKafka</a:t>
          </a:r>
          <a:endParaRPr lang="zh-CN" altLang="en-US" kern="1200"/>
        </a:p>
      </dsp:txBody>
      <dsp:txXfrm>
        <a:off x="4876854" y="1360820"/>
        <a:ext cx="828780" cy="506177"/>
      </dsp:txXfrm>
    </dsp:sp>
    <dsp:sp modelId="{AFA7C945-95C8-4B56-BFB3-99FAE45E2D71}">
      <dsp:nvSpPr>
        <dsp:cNvPr id="0" name=""/>
        <dsp:cNvSpPr/>
      </dsp:nvSpPr>
      <dsp:spPr>
        <a:xfrm>
          <a:off x="4753571" y="538562"/>
          <a:ext cx="107534" cy="1747437"/>
        </a:xfrm>
        <a:custGeom>
          <a:avLst/>
          <a:gdLst/>
          <a:ahLst/>
          <a:cxnLst/>
          <a:rect l="0" t="0" r="0" b="0"/>
          <a:pathLst>
            <a:path>
              <a:moveTo>
                <a:pt x="0" y="0"/>
              </a:moveTo>
              <a:lnTo>
                <a:pt x="0" y="1747437"/>
              </a:lnTo>
              <a:lnTo>
                <a:pt x="107534" y="1747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9E3A2-1621-4692-AEE6-1A07AA264CAE}">
      <dsp:nvSpPr>
        <dsp:cNvPr id="0" name=""/>
        <dsp:cNvSpPr/>
      </dsp:nvSpPr>
      <dsp:spPr>
        <a:xfrm>
          <a:off x="4861106" y="2017163"/>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CBS</a:t>
          </a:r>
          <a:endParaRPr lang="zh-CN" altLang="en-US" kern="1200"/>
        </a:p>
      </dsp:txBody>
      <dsp:txXfrm>
        <a:off x="4876854" y="2032911"/>
        <a:ext cx="828780" cy="506177"/>
      </dsp:txXfrm>
    </dsp:sp>
    <dsp:sp modelId="{042248B0-E1A0-47A3-8263-86752AFD977F}">
      <dsp:nvSpPr>
        <dsp:cNvPr id="0" name=""/>
        <dsp:cNvSpPr/>
      </dsp:nvSpPr>
      <dsp:spPr>
        <a:xfrm>
          <a:off x="4753571" y="538562"/>
          <a:ext cx="107534" cy="2419528"/>
        </a:xfrm>
        <a:custGeom>
          <a:avLst/>
          <a:gdLst/>
          <a:ahLst/>
          <a:cxnLst/>
          <a:rect l="0" t="0" r="0" b="0"/>
          <a:pathLst>
            <a:path>
              <a:moveTo>
                <a:pt x="0" y="0"/>
              </a:moveTo>
              <a:lnTo>
                <a:pt x="0" y="2419528"/>
              </a:lnTo>
              <a:lnTo>
                <a:pt x="107534" y="24195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1F6B2-7B9D-4F69-9431-557BAED1EFAD}">
      <dsp:nvSpPr>
        <dsp:cNvPr id="0" name=""/>
        <dsp:cNvSpPr/>
      </dsp:nvSpPr>
      <dsp:spPr>
        <a:xfrm>
          <a:off x="4861106" y="2689254"/>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CFS</a:t>
          </a:r>
          <a:endParaRPr lang="zh-CN" altLang="en-US" kern="1200"/>
        </a:p>
      </dsp:txBody>
      <dsp:txXfrm>
        <a:off x="4876854" y="2705002"/>
        <a:ext cx="828780" cy="506177"/>
      </dsp:txXfrm>
    </dsp:sp>
    <dsp:sp modelId="{E6CB0618-5415-4931-87B2-FA96C34B5FFE}">
      <dsp:nvSpPr>
        <dsp:cNvPr id="0" name=""/>
        <dsp:cNvSpPr/>
      </dsp:nvSpPr>
      <dsp:spPr>
        <a:xfrm>
          <a:off x="4753571" y="538562"/>
          <a:ext cx="107534" cy="3091620"/>
        </a:xfrm>
        <a:custGeom>
          <a:avLst/>
          <a:gdLst/>
          <a:ahLst/>
          <a:cxnLst/>
          <a:rect l="0" t="0" r="0" b="0"/>
          <a:pathLst>
            <a:path>
              <a:moveTo>
                <a:pt x="0" y="0"/>
              </a:moveTo>
              <a:lnTo>
                <a:pt x="0" y="3091620"/>
              </a:lnTo>
              <a:lnTo>
                <a:pt x="107534" y="30916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39970-1EFE-47F8-A56F-6814D9145413}">
      <dsp:nvSpPr>
        <dsp:cNvPr id="0" name=""/>
        <dsp:cNvSpPr/>
      </dsp:nvSpPr>
      <dsp:spPr>
        <a:xfrm>
          <a:off x="4861106" y="3361346"/>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COS</a:t>
          </a:r>
          <a:endParaRPr lang="zh-CN" altLang="en-US" kern="1200"/>
        </a:p>
      </dsp:txBody>
      <dsp:txXfrm>
        <a:off x="4876854" y="3377094"/>
        <a:ext cx="828780" cy="506177"/>
      </dsp:txXfrm>
    </dsp:sp>
    <dsp:sp modelId="{7A028909-3879-42AA-9D03-22536494A6A4}">
      <dsp:nvSpPr>
        <dsp:cNvPr id="0" name=""/>
        <dsp:cNvSpPr/>
      </dsp:nvSpPr>
      <dsp:spPr>
        <a:xfrm>
          <a:off x="4753571" y="538562"/>
          <a:ext cx="107534" cy="3763711"/>
        </a:xfrm>
        <a:custGeom>
          <a:avLst/>
          <a:gdLst/>
          <a:ahLst/>
          <a:cxnLst/>
          <a:rect l="0" t="0" r="0" b="0"/>
          <a:pathLst>
            <a:path>
              <a:moveTo>
                <a:pt x="0" y="0"/>
              </a:moveTo>
              <a:lnTo>
                <a:pt x="0" y="3763711"/>
              </a:lnTo>
              <a:lnTo>
                <a:pt x="107534" y="37637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CABD3-C01D-4A39-9E0C-9D06D98EDBC8}">
      <dsp:nvSpPr>
        <dsp:cNvPr id="0" name=""/>
        <dsp:cNvSpPr/>
      </dsp:nvSpPr>
      <dsp:spPr>
        <a:xfrm>
          <a:off x="4861106" y="4033437"/>
          <a:ext cx="1052230"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err="1">
              <a:solidFill>
                <a:srgbClr val="000000"/>
              </a:solidFill>
              <a:effectLst/>
              <a:latin typeface="Times New Roman"/>
              <a:ea typeface="Times New Roman"/>
              <a:cs typeface="Times New Roman"/>
            </a:rPr>
            <a:t>TencentDB</a:t>
          </a:r>
          <a:endParaRPr lang="zh-CN" altLang="en-US" kern="1200" dirty="0"/>
        </a:p>
      </dsp:txBody>
      <dsp:txXfrm>
        <a:off x="4876854" y="4049185"/>
        <a:ext cx="1020734" cy="506177"/>
      </dsp:txXfrm>
    </dsp:sp>
    <dsp:sp modelId="{A9731688-A7FF-4D7A-AF6D-E928362DFF63}">
      <dsp:nvSpPr>
        <dsp:cNvPr id="0" name=""/>
        <dsp:cNvSpPr/>
      </dsp:nvSpPr>
      <dsp:spPr>
        <a:xfrm>
          <a:off x="5990219" y="889"/>
          <a:ext cx="1075346" cy="5376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strike="noStrike" kern="1200" cap="none" spc="0" baseline="0" dirty="0">
              <a:solidFill>
                <a:srgbClr val="FFFFFF"/>
              </a:solidFill>
              <a:effectLst/>
              <a:latin typeface="Times New Roman"/>
              <a:ea typeface="Times New Roman"/>
              <a:cs typeface="Times New Roman"/>
            </a:rPr>
            <a:t>Monitoring</a:t>
          </a:r>
        </a:p>
      </dsp:txBody>
      <dsp:txXfrm>
        <a:off x="6005967" y="16637"/>
        <a:ext cx="1043850" cy="506177"/>
      </dsp:txXfrm>
    </dsp:sp>
    <dsp:sp modelId="{9257F539-5882-4572-B398-4C4048F09159}">
      <dsp:nvSpPr>
        <dsp:cNvPr id="0" name=""/>
        <dsp:cNvSpPr/>
      </dsp:nvSpPr>
      <dsp:spPr>
        <a:xfrm>
          <a:off x="6097754" y="538562"/>
          <a:ext cx="107534" cy="403254"/>
        </a:xfrm>
        <a:custGeom>
          <a:avLst/>
          <a:gdLst/>
          <a:ahLst/>
          <a:cxnLst/>
          <a:rect l="0" t="0" r="0" b="0"/>
          <a:pathLst>
            <a:path>
              <a:moveTo>
                <a:pt x="0" y="0"/>
              </a:moveTo>
              <a:lnTo>
                <a:pt x="0" y="403254"/>
              </a:lnTo>
              <a:lnTo>
                <a:pt x="107534" y="403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BFB81-1FA1-4C16-B401-214B9B264C97}">
      <dsp:nvSpPr>
        <dsp:cNvPr id="0" name=""/>
        <dsp:cNvSpPr/>
      </dsp:nvSpPr>
      <dsp:spPr>
        <a:xfrm>
          <a:off x="6205288" y="672980"/>
          <a:ext cx="860276" cy="5376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000000"/>
              </a:solidFill>
              <a:effectLst/>
              <a:latin typeface="Times New Roman"/>
              <a:ea typeface="Times New Roman"/>
              <a:cs typeface="Times New Roman"/>
            </a:rPr>
            <a:t>CM</a:t>
          </a:r>
        </a:p>
      </dsp:txBody>
      <dsp:txXfrm>
        <a:off x="6221036" y="688728"/>
        <a:ext cx="828780" cy="506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63788-52E1-40D1-9D0F-D5A1516575E8}">
      <dsp:nvSpPr>
        <dsp:cNvPr id="0" name=""/>
        <dsp:cNvSpPr/>
      </dsp:nvSpPr>
      <dsp:spPr>
        <a:xfrm>
          <a:off x="399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User access layer</a:t>
          </a:r>
        </a:p>
      </dsp:txBody>
      <dsp:txXfrm>
        <a:off x="21356" y="806157"/>
        <a:ext cx="1150501" cy="557893"/>
      </dsp:txXfrm>
    </dsp:sp>
    <dsp:sp modelId="{CB413757-D019-4085-866F-FD466E1F7B55}">
      <dsp:nvSpPr>
        <dsp:cNvPr id="0" name=""/>
        <dsp:cNvSpPr/>
      </dsp:nvSpPr>
      <dsp:spPr>
        <a:xfrm>
          <a:off x="122521"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13E83-6260-4B28-B8F9-E7A464467930}">
      <dsp:nvSpPr>
        <dsp:cNvPr id="0" name=""/>
        <dsp:cNvSpPr/>
      </dsp:nvSpPr>
      <dsp:spPr>
        <a:xfrm>
          <a:off x="241043"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CDN</a:t>
          </a:r>
        </a:p>
      </dsp:txBody>
      <dsp:txXfrm>
        <a:off x="258400" y="1546917"/>
        <a:ext cx="913458" cy="557893"/>
      </dsp:txXfrm>
    </dsp:sp>
    <dsp:sp modelId="{6DFE2E6A-70DC-49A2-91BC-B93AEFEB4518}">
      <dsp:nvSpPr>
        <dsp:cNvPr id="0" name=""/>
        <dsp:cNvSpPr/>
      </dsp:nvSpPr>
      <dsp:spPr>
        <a:xfrm>
          <a:off x="122521" y="1381408"/>
          <a:ext cx="118521" cy="1185215"/>
        </a:xfrm>
        <a:custGeom>
          <a:avLst/>
          <a:gdLst/>
          <a:ahLst/>
          <a:cxnLst/>
          <a:rect l="0" t="0" r="0" b="0"/>
          <a:pathLst>
            <a:path>
              <a:moveTo>
                <a:pt x="0" y="0"/>
              </a:moveTo>
              <a:lnTo>
                <a:pt x="0" y="1185215"/>
              </a:lnTo>
              <a:lnTo>
                <a:pt x="118521" y="1185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581F3-0D4A-4C28-BB23-5A8DA6261019}">
      <dsp:nvSpPr>
        <dsp:cNvPr id="0" name=""/>
        <dsp:cNvSpPr/>
      </dsp:nvSpPr>
      <dsp:spPr>
        <a:xfrm>
          <a:off x="241043" y="2270319"/>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DNS</a:t>
          </a:r>
        </a:p>
      </dsp:txBody>
      <dsp:txXfrm>
        <a:off x="258400" y="2287676"/>
        <a:ext cx="913458" cy="557893"/>
      </dsp:txXfrm>
    </dsp:sp>
    <dsp:sp modelId="{99C3C99D-757E-4571-B308-5FB1D2904405}">
      <dsp:nvSpPr>
        <dsp:cNvPr id="0" name=""/>
        <dsp:cNvSpPr/>
      </dsp:nvSpPr>
      <dsp:spPr>
        <a:xfrm>
          <a:off x="148551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Application access layer</a:t>
          </a:r>
        </a:p>
      </dsp:txBody>
      <dsp:txXfrm>
        <a:off x="1502876" y="806157"/>
        <a:ext cx="1150501" cy="557893"/>
      </dsp:txXfrm>
    </dsp:sp>
    <dsp:sp modelId="{5BFDF108-E4AD-4E0A-8BC1-3638AB531840}">
      <dsp:nvSpPr>
        <dsp:cNvPr id="0" name=""/>
        <dsp:cNvSpPr/>
      </dsp:nvSpPr>
      <dsp:spPr>
        <a:xfrm>
          <a:off x="1604041"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2EA9E-4822-4FFE-98C8-2EB16D380F60}">
      <dsp:nvSpPr>
        <dsp:cNvPr id="0" name=""/>
        <dsp:cNvSpPr/>
      </dsp:nvSpPr>
      <dsp:spPr>
        <a:xfrm>
          <a:off x="172256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CLB</a:t>
          </a:r>
        </a:p>
      </dsp:txBody>
      <dsp:txXfrm>
        <a:off x="1739919" y="1546917"/>
        <a:ext cx="913458" cy="557893"/>
      </dsp:txXfrm>
    </dsp:sp>
    <dsp:sp modelId="{04B1E37D-6DF0-40BE-AE09-CCC65D69AA04}">
      <dsp:nvSpPr>
        <dsp:cNvPr id="0" name=""/>
        <dsp:cNvSpPr/>
      </dsp:nvSpPr>
      <dsp:spPr>
        <a:xfrm>
          <a:off x="296703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Web and service layer</a:t>
          </a:r>
        </a:p>
      </dsp:txBody>
      <dsp:txXfrm>
        <a:off x="2984396" y="806157"/>
        <a:ext cx="1150501" cy="557893"/>
      </dsp:txXfrm>
    </dsp:sp>
    <dsp:sp modelId="{A8485D95-AB35-4B4F-8DDE-6377CACE0FFB}">
      <dsp:nvSpPr>
        <dsp:cNvPr id="0" name=""/>
        <dsp:cNvSpPr/>
      </dsp:nvSpPr>
      <dsp:spPr>
        <a:xfrm>
          <a:off x="3085561"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491EC-5310-411E-B513-F00908B8BCA9}">
      <dsp:nvSpPr>
        <dsp:cNvPr id="0" name=""/>
        <dsp:cNvSpPr/>
      </dsp:nvSpPr>
      <dsp:spPr>
        <a:xfrm>
          <a:off x="320408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AS</a:t>
          </a:r>
        </a:p>
      </dsp:txBody>
      <dsp:txXfrm>
        <a:off x="3221439" y="1546917"/>
        <a:ext cx="913458" cy="557893"/>
      </dsp:txXfrm>
    </dsp:sp>
    <dsp:sp modelId="{FCEB7245-12C5-4FB3-B4B7-076DF39539CE}">
      <dsp:nvSpPr>
        <dsp:cNvPr id="0" name=""/>
        <dsp:cNvSpPr/>
      </dsp:nvSpPr>
      <dsp:spPr>
        <a:xfrm>
          <a:off x="3085561" y="1381408"/>
          <a:ext cx="118521" cy="1185215"/>
        </a:xfrm>
        <a:custGeom>
          <a:avLst/>
          <a:gdLst/>
          <a:ahLst/>
          <a:cxnLst/>
          <a:rect l="0" t="0" r="0" b="0"/>
          <a:pathLst>
            <a:path>
              <a:moveTo>
                <a:pt x="0" y="0"/>
              </a:moveTo>
              <a:lnTo>
                <a:pt x="0" y="1185215"/>
              </a:lnTo>
              <a:lnTo>
                <a:pt x="118521" y="1185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53FBE-CCF1-498B-8B31-0494AD7922DA}">
      <dsp:nvSpPr>
        <dsp:cNvPr id="0" name=""/>
        <dsp:cNvSpPr/>
      </dsp:nvSpPr>
      <dsp:spPr>
        <a:xfrm>
          <a:off x="3204082" y="2270319"/>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Business decoupling</a:t>
          </a:r>
        </a:p>
      </dsp:txBody>
      <dsp:txXfrm>
        <a:off x="3221439" y="2287676"/>
        <a:ext cx="913458" cy="557893"/>
      </dsp:txXfrm>
    </dsp:sp>
    <dsp:sp modelId="{E92B67DF-BFEE-4371-84EC-6A1439E782F1}">
      <dsp:nvSpPr>
        <dsp:cNvPr id="0" name=""/>
        <dsp:cNvSpPr/>
      </dsp:nvSpPr>
      <dsp:spPr>
        <a:xfrm>
          <a:off x="444855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Cache layer</a:t>
          </a:r>
        </a:p>
      </dsp:txBody>
      <dsp:txXfrm>
        <a:off x="4465916" y="806157"/>
        <a:ext cx="1150501" cy="557893"/>
      </dsp:txXfrm>
    </dsp:sp>
    <dsp:sp modelId="{1A52F60D-1FDF-4D0B-9C3C-2F55D7C8A3A1}">
      <dsp:nvSpPr>
        <dsp:cNvPr id="0" name=""/>
        <dsp:cNvSpPr/>
      </dsp:nvSpPr>
      <dsp:spPr>
        <a:xfrm>
          <a:off x="4567081"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4A287-1715-4F70-9A0E-CD6FACDAFBB1}">
      <dsp:nvSpPr>
        <dsp:cNvPr id="0" name=""/>
        <dsp:cNvSpPr/>
      </dsp:nvSpPr>
      <dsp:spPr>
        <a:xfrm>
          <a:off x="468560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Redis</a:t>
          </a:r>
          <a:endParaRPr lang="zh-CN" altLang="en-US" kern="1200"/>
        </a:p>
      </dsp:txBody>
      <dsp:txXfrm>
        <a:off x="4702959" y="1546917"/>
        <a:ext cx="913458" cy="557893"/>
      </dsp:txXfrm>
    </dsp:sp>
    <dsp:sp modelId="{646819C7-32F9-4DE0-9AFC-FC9A1EA39DCB}">
      <dsp:nvSpPr>
        <dsp:cNvPr id="0" name=""/>
        <dsp:cNvSpPr/>
      </dsp:nvSpPr>
      <dsp:spPr>
        <a:xfrm>
          <a:off x="593007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Async processing</a:t>
          </a:r>
        </a:p>
      </dsp:txBody>
      <dsp:txXfrm>
        <a:off x="5947436" y="806157"/>
        <a:ext cx="1150501" cy="557893"/>
      </dsp:txXfrm>
    </dsp:sp>
    <dsp:sp modelId="{54468592-329F-4B11-BEA5-9B1705320A7B}">
      <dsp:nvSpPr>
        <dsp:cNvPr id="0" name=""/>
        <dsp:cNvSpPr/>
      </dsp:nvSpPr>
      <dsp:spPr>
        <a:xfrm>
          <a:off x="6048601"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E1ED8-F5E5-446E-A2C6-621A317C4095}">
      <dsp:nvSpPr>
        <dsp:cNvPr id="0" name=""/>
        <dsp:cNvSpPr/>
      </dsp:nvSpPr>
      <dsp:spPr>
        <a:xfrm>
          <a:off x="616712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CMQ</a:t>
          </a:r>
          <a:endParaRPr lang="zh-CN" altLang="en-US" kern="1200"/>
        </a:p>
      </dsp:txBody>
      <dsp:txXfrm>
        <a:off x="6184479" y="1546917"/>
        <a:ext cx="913458" cy="557893"/>
      </dsp:txXfrm>
    </dsp:sp>
    <dsp:sp modelId="{2B427F92-F45B-45F0-A3F4-02733EE87E33}">
      <dsp:nvSpPr>
        <dsp:cNvPr id="0" name=""/>
        <dsp:cNvSpPr/>
      </dsp:nvSpPr>
      <dsp:spPr>
        <a:xfrm>
          <a:off x="6048601" y="1381408"/>
          <a:ext cx="118521" cy="1185215"/>
        </a:xfrm>
        <a:custGeom>
          <a:avLst/>
          <a:gdLst/>
          <a:ahLst/>
          <a:cxnLst/>
          <a:rect l="0" t="0" r="0" b="0"/>
          <a:pathLst>
            <a:path>
              <a:moveTo>
                <a:pt x="0" y="0"/>
              </a:moveTo>
              <a:lnTo>
                <a:pt x="0" y="1185215"/>
              </a:lnTo>
              <a:lnTo>
                <a:pt x="118521" y="1185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90A83-94DB-432F-A9B8-282B04485165}">
      <dsp:nvSpPr>
        <dsp:cNvPr id="0" name=""/>
        <dsp:cNvSpPr/>
      </dsp:nvSpPr>
      <dsp:spPr>
        <a:xfrm>
          <a:off x="6167122" y="2270319"/>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CKafka</a:t>
          </a:r>
          <a:endParaRPr lang="zh-CN" altLang="en-US" kern="1200"/>
        </a:p>
      </dsp:txBody>
      <dsp:txXfrm>
        <a:off x="6184479" y="2287676"/>
        <a:ext cx="913458" cy="557893"/>
      </dsp:txXfrm>
    </dsp:sp>
    <dsp:sp modelId="{5B39D55A-3A1F-4D41-A766-A6F7980DCD69}">
      <dsp:nvSpPr>
        <dsp:cNvPr id="0" name=""/>
        <dsp:cNvSpPr/>
      </dsp:nvSpPr>
      <dsp:spPr>
        <a:xfrm>
          <a:off x="741159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Data layer</a:t>
          </a:r>
        </a:p>
      </dsp:txBody>
      <dsp:txXfrm>
        <a:off x="7428956" y="806157"/>
        <a:ext cx="1150501" cy="557893"/>
      </dsp:txXfrm>
    </dsp:sp>
    <dsp:sp modelId="{486A0B2D-0428-4692-A373-CA09C5623A2B}">
      <dsp:nvSpPr>
        <dsp:cNvPr id="0" name=""/>
        <dsp:cNvSpPr/>
      </dsp:nvSpPr>
      <dsp:spPr>
        <a:xfrm>
          <a:off x="7530120"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410E3-AE4B-460C-8C1B-F38768942838}">
      <dsp:nvSpPr>
        <dsp:cNvPr id="0" name=""/>
        <dsp:cNvSpPr/>
      </dsp:nvSpPr>
      <dsp:spPr>
        <a:xfrm>
          <a:off x="764864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CBS</a:t>
          </a:r>
          <a:endParaRPr lang="zh-CN" altLang="en-US" kern="1200"/>
        </a:p>
      </dsp:txBody>
      <dsp:txXfrm>
        <a:off x="7665999" y="1546917"/>
        <a:ext cx="913458" cy="557893"/>
      </dsp:txXfrm>
    </dsp:sp>
    <dsp:sp modelId="{220F1C61-9EDC-4BC8-BECB-DEA7F64E1E27}">
      <dsp:nvSpPr>
        <dsp:cNvPr id="0" name=""/>
        <dsp:cNvSpPr/>
      </dsp:nvSpPr>
      <dsp:spPr>
        <a:xfrm>
          <a:off x="7530120" y="1381408"/>
          <a:ext cx="118521" cy="1185215"/>
        </a:xfrm>
        <a:custGeom>
          <a:avLst/>
          <a:gdLst/>
          <a:ahLst/>
          <a:cxnLst/>
          <a:rect l="0" t="0" r="0" b="0"/>
          <a:pathLst>
            <a:path>
              <a:moveTo>
                <a:pt x="0" y="0"/>
              </a:moveTo>
              <a:lnTo>
                <a:pt x="0" y="1185215"/>
              </a:lnTo>
              <a:lnTo>
                <a:pt x="118521" y="1185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D7D8A-01FE-4483-86E7-3E96D4D75F16}">
      <dsp:nvSpPr>
        <dsp:cNvPr id="0" name=""/>
        <dsp:cNvSpPr/>
      </dsp:nvSpPr>
      <dsp:spPr>
        <a:xfrm>
          <a:off x="7648642" y="2270319"/>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COS</a:t>
          </a:r>
          <a:endParaRPr lang="zh-CN" altLang="en-US" kern="1200"/>
        </a:p>
      </dsp:txBody>
      <dsp:txXfrm>
        <a:off x="7665999" y="2287676"/>
        <a:ext cx="913458" cy="557893"/>
      </dsp:txXfrm>
    </dsp:sp>
    <dsp:sp modelId="{A88EE6E9-F754-462A-A58D-E8146F7725DD}">
      <dsp:nvSpPr>
        <dsp:cNvPr id="0" name=""/>
        <dsp:cNvSpPr/>
      </dsp:nvSpPr>
      <dsp:spPr>
        <a:xfrm>
          <a:off x="7530120" y="1381408"/>
          <a:ext cx="118521" cy="1925975"/>
        </a:xfrm>
        <a:custGeom>
          <a:avLst/>
          <a:gdLst/>
          <a:ahLst/>
          <a:cxnLst/>
          <a:rect l="0" t="0" r="0" b="0"/>
          <a:pathLst>
            <a:path>
              <a:moveTo>
                <a:pt x="0" y="0"/>
              </a:moveTo>
              <a:lnTo>
                <a:pt x="0" y="1925975"/>
              </a:lnTo>
              <a:lnTo>
                <a:pt x="118521" y="1925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BD82C-6023-4663-9CAD-BE4E5FE075E1}">
      <dsp:nvSpPr>
        <dsp:cNvPr id="0" name=""/>
        <dsp:cNvSpPr/>
      </dsp:nvSpPr>
      <dsp:spPr>
        <a:xfrm>
          <a:off x="7648642" y="3011079"/>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TencentDB</a:t>
          </a:r>
          <a:endParaRPr lang="zh-CN" altLang="en-US" kern="1200"/>
        </a:p>
      </dsp:txBody>
      <dsp:txXfrm>
        <a:off x="7665999" y="3028436"/>
        <a:ext cx="913458" cy="557893"/>
      </dsp:txXfrm>
    </dsp:sp>
    <dsp:sp modelId="{21A1DD30-4BB4-48C7-876B-32E458816C7E}">
      <dsp:nvSpPr>
        <dsp:cNvPr id="0" name=""/>
        <dsp:cNvSpPr/>
      </dsp:nvSpPr>
      <dsp:spPr>
        <a:xfrm>
          <a:off x="8893119" y="788800"/>
          <a:ext cx="1185215" cy="592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Exceptional traffic security</a:t>
          </a:r>
        </a:p>
      </dsp:txBody>
      <dsp:txXfrm>
        <a:off x="8910476" y="806157"/>
        <a:ext cx="1150501" cy="557893"/>
      </dsp:txXfrm>
    </dsp:sp>
    <dsp:sp modelId="{52874120-D427-4E62-8BA2-ECC8F26AFEA3}">
      <dsp:nvSpPr>
        <dsp:cNvPr id="0" name=""/>
        <dsp:cNvSpPr/>
      </dsp:nvSpPr>
      <dsp:spPr>
        <a:xfrm>
          <a:off x="9011640" y="1381408"/>
          <a:ext cx="118521" cy="444455"/>
        </a:xfrm>
        <a:custGeom>
          <a:avLst/>
          <a:gdLst/>
          <a:ahLst/>
          <a:cxnLst/>
          <a:rect l="0" t="0" r="0" b="0"/>
          <a:pathLst>
            <a:path>
              <a:moveTo>
                <a:pt x="0" y="0"/>
              </a:moveTo>
              <a:lnTo>
                <a:pt x="0" y="444455"/>
              </a:lnTo>
              <a:lnTo>
                <a:pt x="118521" y="444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8408B-3F1B-4DCA-B340-FCDE092C24BA}">
      <dsp:nvSpPr>
        <dsp:cNvPr id="0" name=""/>
        <dsp:cNvSpPr/>
      </dsp:nvSpPr>
      <dsp:spPr>
        <a:xfrm>
          <a:off x="9130162" y="1529560"/>
          <a:ext cx="948172" cy="592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i="0" strike="noStrike" kern="1200" cap="none" spc="0" baseline="0">
              <a:solidFill>
                <a:srgbClr val="000000"/>
              </a:solidFill>
              <a:effectLst/>
              <a:latin typeface="Times New Roman"/>
              <a:ea typeface="Times New Roman"/>
              <a:cs typeface="Times New Roman"/>
            </a:rPr>
            <a:t>Anti-DDoS</a:t>
          </a:r>
        </a:p>
      </dsp:txBody>
      <dsp:txXfrm>
        <a:off x="9147519" y="1546917"/>
        <a:ext cx="913458" cy="557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80B5A-1E88-4138-B660-82076DF11283}">
      <dsp:nvSpPr>
        <dsp:cNvPr id="0" name=""/>
        <dsp:cNvSpPr/>
      </dsp:nvSpPr>
      <dsp:spPr>
        <a:xfrm>
          <a:off x="2465" y="0"/>
          <a:ext cx="2419271" cy="2646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a:solidFill>
                <a:srgbClr val="000000"/>
              </a:solidFill>
              <a:effectLst/>
              <a:latin typeface="Times New Roman"/>
              <a:ea typeface="Times New Roman"/>
              <a:cs typeface="Times New Roman"/>
            </a:rPr>
            <a:t>Network security</a:t>
          </a:r>
        </a:p>
      </dsp:txBody>
      <dsp:txXfrm>
        <a:off x="2465" y="0"/>
        <a:ext cx="2419271" cy="794028"/>
      </dsp:txXfrm>
    </dsp:sp>
    <dsp:sp modelId="{CD6BAE77-A8E2-4D8C-8E8F-DADCB4D1B5E7}">
      <dsp:nvSpPr>
        <dsp:cNvPr id="0" name=""/>
        <dsp:cNvSpPr/>
      </dsp:nvSpPr>
      <dsp:spPr>
        <a:xfrm>
          <a:off x="244392" y="7945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0" i="0" strike="noStrike" kern="1200" cap="none" spc="0" baseline="0">
              <a:solidFill>
                <a:srgbClr val="FFFFFF"/>
              </a:solidFill>
              <a:effectLst/>
              <a:latin typeface="Times New Roman"/>
              <a:ea typeface="Times New Roman"/>
              <a:cs typeface="Times New Roman"/>
            </a:rPr>
            <a:t>Anti-DDoS</a:t>
          </a:r>
        </a:p>
      </dsp:txBody>
      <dsp:txXfrm>
        <a:off x="253360" y="803497"/>
        <a:ext cx="1917480" cy="288257"/>
      </dsp:txXfrm>
    </dsp:sp>
    <dsp:sp modelId="{2958D50A-9F6E-423C-A0D3-A67767F675DC}">
      <dsp:nvSpPr>
        <dsp:cNvPr id="0" name=""/>
        <dsp:cNvSpPr/>
      </dsp:nvSpPr>
      <dsp:spPr>
        <a:xfrm>
          <a:off x="244392" y="11478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Antivirus</a:t>
          </a:r>
        </a:p>
      </dsp:txBody>
      <dsp:txXfrm>
        <a:off x="253360" y="1156797"/>
        <a:ext cx="1917480" cy="288257"/>
      </dsp:txXfrm>
    </dsp:sp>
    <dsp:sp modelId="{4133264C-CE9C-4B52-9F9B-5792C6AD4E73}">
      <dsp:nvSpPr>
        <dsp:cNvPr id="0" name=""/>
        <dsp:cNvSpPr/>
      </dsp:nvSpPr>
      <dsp:spPr>
        <a:xfrm>
          <a:off x="244392" y="15011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i="0" strike="noStrike" kern="1200" cap="none" spc="0" baseline="0" dirty="0">
              <a:solidFill>
                <a:srgbClr val="FFFFFF"/>
              </a:solidFill>
              <a:effectLst/>
              <a:latin typeface="Times New Roman"/>
              <a:ea typeface="Times New Roman"/>
              <a:cs typeface="Times New Roman"/>
            </a:rPr>
            <a:t>Fraud prevention and threat awareness system</a:t>
          </a:r>
        </a:p>
      </dsp:txBody>
      <dsp:txXfrm>
        <a:off x="253360" y="1510097"/>
        <a:ext cx="1917480" cy="288257"/>
      </dsp:txXfrm>
    </dsp:sp>
    <dsp:sp modelId="{1D2A6427-F61C-4895-A483-C70D15FD8840}">
      <dsp:nvSpPr>
        <dsp:cNvPr id="0" name=""/>
        <dsp:cNvSpPr/>
      </dsp:nvSpPr>
      <dsp:spPr>
        <a:xfrm>
          <a:off x="244392" y="18544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Network Traffic Analysis System</a:t>
          </a:r>
        </a:p>
      </dsp:txBody>
      <dsp:txXfrm>
        <a:off x="253360" y="1863397"/>
        <a:ext cx="1917480" cy="288257"/>
      </dsp:txXfrm>
    </dsp:sp>
    <dsp:sp modelId="{7244BD6A-68F6-4F1E-89B5-C6D20702113A}">
      <dsp:nvSpPr>
        <dsp:cNvPr id="0" name=""/>
        <dsp:cNvSpPr/>
      </dsp:nvSpPr>
      <dsp:spPr>
        <a:xfrm>
          <a:off x="244392" y="22077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Advanced Threat Tracking System</a:t>
          </a:r>
        </a:p>
      </dsp:txBody>
      <dsp:txXfrm>
        <a:off x="253360" y="2216697"/>
        <a:ext cx="1917480" cy="288257"/>
      </dsp:txXfrm>
    </dsp:sp>
    <dsp:sp modelId="{E03987CB-C3FB-4134-9F76-B5A39DF06286}">
      <dsp:nvSpPr>
        <dsp:cNvPr id="0" name=""/>
        <dsp:cNvSpPr/>
      </dsp:nvSpPr>
      <dsp:spPr>
        <a:xfrm>
          <a:off x="2603181" y="0"/>
          <a:ext cx="2419271" cy="2646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a:solidFill>
                <a:srgbClr val="000000"/>
              </a:solidFill>
              <a:effectLst/>
              <a:latin typeface="Times New Roman"/>
              <a:ea typeface="Times New Roman"/>
              <a:cs typeface="Times New Roman"/>
            </a:rPr>
            <a:t>Data security</a:t>
          </a:r>
        </a:p>
      </dsp:txBody>
      <dsp:txXfrm>
        <a:off x="2603181" y="0"/>
        <a:ext cx="2419271" cy="794028"/>
      </dsp:txXfrm>
    </dsp:sp>
    <dsp:sp modelId="{9139A029-24A2-4B68-BB52-D91B8C860987}">
      <dsp:nvSpPr>
        <dsp:cNvPr id="0" name=""/>
        <dsp:cNvSpPr/>
      </dsp:nvSpPr>
      <dsp:spPr>
        <a:xfrm>
          <a:off x="2845108" y="7945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CloudHSM</a:t>
          </a:r>
        </a:p>
      </dsp:txBody>
      <dsp:txXfrm>
        <a:off x="2854076" y="803497"/>
        <a:ext cx="1917480" cy="288257"/>
      </dsp:txXfrm>
    </dsp:sp>
    <dsp:sp modelId="{C339633C-9CF9-4569-BF85-A724A6295000}">
      <dsp:nvSpPr>
        <dsp:cNvPr id="0" name=""/>
        <dsp:cNvSpPr/>
      </dsp:nvSpPr>
      <dsp:spPr>
        <a:xfrm>
          <a:off x="2845108" y="11478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Data Mask</a:t>
          </a:r>
        </a:p>
      </dsp:txBody>
      <dsp:txXfrm>
        <a:off x="2854076" y="1156797"/>
        <a:ext cx="1917480" cy="288257"/>
      </dsp:txXfrm>
    </dsp:sp>
    <dsp:sp modelId="{E2DE3B48-16E1-4D68-B8AE-4FB57AEE00EA}">
      <dsp:nvSpPr>
        <dsp:cNvPr id="0" name=""/>
        <dsp:cNvSpPr/>
      </dsp:nvSpPr>
      <dsp:spPr>
        <a:xfrm>
          <a:off x="2845108" y="15011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Data Security Audit</a:t>
          </a:r>
        </a:p>
      </dsp:txBody>
      <dsp:txXfrm>
        <a:off x="2854076" y="1510097"/>
        <a:ext cx="1917480" cy="288257"/>
      </dsp:txXfrm>
    </dsp:sp>
    <dsp:sp modelId="{071EB3CC-EB9D-42A5-81AE-50436A677BE0}">
      <dsp:nvSpPr>
        <dsp:cNvPr id="0" name=""/>
        <dsp:cNvSpPr/>
      </dsp:nvSpPr>
      <dsp:spPr>
        <a:xfrm>
          <a:off x="2845108" y="18544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Cloud Shield-Data Data Access Security Broker</a:t>
          </a:r>
        </a:p>
      </dsp:txBody>
      <dsp:txXfrm>
        <a:off x="2854076" y="1863397"/>
        <a:ext cx="1917480" cy="288257"/>
      </dsp:txXfrm>
    </dsp:sp>
    <dsp:sp modelId="{628B79FC-49A1-4B41-A986-827F9475CB6C}">
      <dsp:nvSpPr>
        <dsp:cNvPr id="0" name=""/>
        <dsp:cNvSpPr/>
      </dsp:nvSpPr>
      <dsp:spPr>
        <a:xfrm>
          <a:off x="2845108" y="22077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Data Security Governance Center</a:t>
          </a:r>
        </a:p>
      </dsp:txBody>
      <dsp:txXfrm>
        <a:off x="2854076" y="2216697"/>
        <a:ext cx="1917480" cy="288257"/>
      </dsp:txXfrm>
    </dsp:sp>
    <dsp:sp modelId="{CF6CC501-ED0C-431F-AA24-8860A726FFD9}">
      <dsp:nvSpPr>
        <dsp:cNvPr id="0" name=""/>
        <dsp:cNvSpPr/>
      </dsp:nvSpPr>
      <dsp:spPr>
        <a:xfrm>
          <a:off x="5203898" y="0"/>
          <a:ext cx="2419271" cy="2646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a:solidFill>
                <a:srgbClr val="000000"/>
              </a:solidFill>
              <a:effectLst/>
              <a:latin typeface="Times New Roman"/>
              <a:ea typeface="Times New Roman"/>
              <a:cs typeface="Times New Roman"/>
            </a:rPr>
            <a:t>Application security</a:t>
          </a:r>
        </a:p>
      </dsp:txBody>
      <dsp:txXfrm>
        <a:off x="5203898" y="0"/>
        <a:ext cx="2419271" cy="794028"/>
      </dsp:txXfrm>
    </dsp:sp>
    <dsp:sp modelId="{2579668B-387B-4B7B-AAE5-A328A41B7751}">
      <dsp:nvSpPr>
        <dsp:cNvPr id="0" name=""/>
        <dsp:cNvSpPr/>
      </dsp:nvSpPr>
      <dsp:spPr>
        <a:xfrm>
          <a:off x="5445825" y="7945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WAF</a:t>
          </a:r>
        </a:p>
      </dsp:txBody>
      <dsp:txXfrm>
        <a:off x="5454793" y="803497"/>
        <a:ext cx="1917480" cy="288257"/>
      </dsp:txXfrm>
    </dsp:sp>
    <dsp:sp modelId="{CC88BEC3-F7AE-47B0-8FBF-D7700C6D5CE4}">
      <dsp:nvSpPr>
        <dsp:cNvPr id="0" name=""/>
        <dsp:cNvSpPr/>
      </dsp:nvSpPr>
      <dsp:spPr>
        <a:xfrm>
          <a:off x="5445825" y="11478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Web Vulnerability Scan</a:t>
          </a:r>
        </a:p>
      </dsp:txBody>
      <dsp:txXfrm>
        <a:off x="5454793" y="1156797"/>
        <a:ext cx="1917480" cy="288257"/>
      </dsp:txXfrm>
    </dsp:sp>
    <dsp:sp modelId="{1385CF07-D073-4CB9-8792-DA4841102548}">
      <dsp:nvSpPr>
        <dsp:cNvPr id="0" name=""/>
        <dsp:cNvSpPr/>
      </dsp:nvSpPr>
      <dsp:spPr>
        <a:xfrm>
          <a:off x="5445825" y="15011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Mobile Security</a:t>
          </a:r>
        </a:p>
      </dsp:txBody>
      <dsp:txXfrm>
        <a:off x="5454793" y="1510097"/>
        <a:ext cx="1917480" cy="288257"/>
      </dsp:txXfrm>
    </dsp:sp>
    <dsp:sp modelId="{7D8E61E6-A7AA-4223-BB8A-E7E5E7F81A14}">
      <dsp:nvSpPr>
        <dsp:cNvPr id="0" name=""/>
        <dsp:cNvSpPr/>
      </dsp:nvSpPr>
      <dsp:spPr>
        <a:xfrm>
          <a:off x="5445825" y="18544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Mobile Tencent Protect</a:t>
          </a:r>
        </a:p>
      </dsp:txBody>
      <dsp:txXfrm>
        <a:off x="5454793" y="1863397"/>
        <a:ext cx="1917480" cy="288257"/>
      </dsp:txXfrm>
    </dsp:sp>
    <dsp:sp modelId="{BFF6A2A4-E7AA-49DB-8852-3085DBDB90D3}">
      <dsp:nvSpPr>
        <dsp:cNvPr id="0" name=""/>
        <dsp:cNvSpPr/>
      </dsp:nvSpPr>
      <dsp:spPr>
        <a:xfrm>
          <a:off x="5445825" y="22077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Smart Application Gateway</a:t>
          </a:r>
        </a:p>
      </dsp:txBody>
      <dsp:txXfrm>
        <a:off x="5454793" y="2216697"/>
        <a:ext cx="1917480" cy="288257"/>
      </dsp:txXfrm>
    </dsp:sp>
    <dsp:sp modelId="{4D1DECE0-4766-451D-89CC-2F9087E30CDE}">
      <dsp:nvSpPr>
        <dsp:cNvPr id="0" name=""/>
        <dsp:cNvSpPr/>
      </dsp:nvSpPr>
      <dsp:spPr>
        <a:xfrm>
          <a:off x="7804614" y="0"/>
          <a:ext cx="2419271" cy="26467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strike="noStrike" kern="1200" cap="none" spc="0" baseline="0">
              <a:solidFill>
                <a:srgbClr val="000000"/>
              </a:solidFill>
              <a:effectLst/>
              <a:latin typeface="Times New Roman"/>
              <a:ea typeface="Times New Roman"/>
              <a:cs typeface="Times New Roman"/>
            </a:rPr>
            <a:t>Business security</a:t>
          </a:r>
        </a:p>
      </dsp:txBody>
      <dsp:txXfrm>
        <a:off x="7804614" y="0"/>
        <a:ext cx="2419271" cy="794028"/>
      </dsp:txXfrm>
    </dsp:sp>
    <dsp:sp modelId="{28A9C5A2-7D59-45C0-8673-E3CB49C171C5}">
      <dsp:nvSpPr>
        <dsp:cNvPr id="0" name=""/>
        <dsp:cNvSpPr/>
      </dsp:nvSpPr>
      <dsp:spPr>
        <a:xfrm>
          <a:off x="8046541" y="7945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strike="noStrike" kern="1200" cap="none" spc="0" baseline="0" dirty="0">
              <a:solidFill>
                <a:srgbClr val="FFFFFF"/>
              </a:solidFill>
              <a:effectLst/>
              <a:latin typeface="Times New Roman"/>
              <a:ea typeface="Times New Roman"/>
              <a:cs typeface="Times New Roman"/>
            </a:rPr>
            <a:t>Register</a:t>
          </a:r>
          <a:r>
            <a:rPr lang="zh-CN" altLang="en-US" sz="1200" b="0" i="0" strike="noStrike" kern="1200" cap="none" spc="0" baseline="0" dirty="0">
              <a:solidFill>
                <a:srgbClr val="FFFFFF"/>
              </a:solidFill>
              <a:effectLst/>
              <a:latin typeface="Times New Roman"/>
              <a:ea typeface="Times New Roman"/>
              <a:cs typeface="Times New Roman"/>
            </a:rPr>
            <a:t> </a:t>
          </a:r>
          <a:r>
            <a:rPr lang="en-US" sz="1200" b="0" i="0" strike="noStrike" kern="1200" cap="none" spc="0" baseline="0" dirty="0">
              <a:solidFill>
                <a:srgbClr val="FFFFFF"/>
              </a:solidFill>
              <a:effectLst/>
              <a:latin typeface="Times New Roman"/>
              <a:ea typeface="Times New Roman"/>
              <a:cs typeface="Times New Roman"/>
            </a:rPr>
            <a:t>Protection and Login</a:t>
          </a:r>
          <a:r>
            <a:rPr lang="zh-CN" altLang="en-US" sz="1200" b="0" i="0" strike="noStrike" kern="1200" cap="none" spc="0" baseline="0" dirty="0">
              <a:solidFill>
                <a:srgbClr val="FFFFFF"/>
              </a:solidFill>
              <a:effectLst/>
              <a:latin typeface="Times New Roman"/>
              <a:ea typeface="Times New Roman"/>
              <a:cs typeface="Times New Roman"/>
            </a:rPr>
            <a:t> </a:t>
          </a:r>
          <a:r>
            <a:rPr lang="en-US" sz="1200" b="0" i="0" strike="noStrike" kern="1200" cap="none" spc="0" baseline="0" dirty="0">
              <a:solidFill>
                <a:srgbClr val="FFFFFF"/>
              </a:solidFill>
              <a:effectLst/>
              <a:latin typeface="Times New Roman"/>
              <a:ea typeface="Times New Roman"/>
              <a:cs typeface="Times New Roman"/>
            </a:rPr>
            <a:t>Protection</a:t>
          </a:r>
        </a:p>
      </dsp:txBody>
      <dsp:txXfrm>
        <a:off x="8055509" y="803497"/>
        <a:ext cx="1917480" cy="288257"/>
      </dsp:txXfrm>
    </dsp:sp>
    <dsp:sp modelId="{C963973D-A5DF-43B0-B058-AC9CB8DF9B9D}">
      <dsp:nvSpPr>
        <dsp:cNvPr id="0" name=""/>
        <dsp:cNvSpPr/>
      </dsp:nvSpPr>
      <dsp:spPr>
        <a:xfrm>
          <a:off x="8046541" y="11478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Captcha</a:t>
          </a:r>
        </a:p>
      </dsp:txBody>
      <dsp:txXfrm>
        <a:off x="8055509" y="1156797"/>
        <a:ext cx="1917480" cy="288257"/>
      </dsp:txXfrm>
    </dsp:sp>
    <dsp:sp modelId="{3E9E9ED3-BA3B-478D-B05C-34397A6BF98A}">
      <dsp:nvSpPr>
        <dsp:cNvPr id="0" name=""/>
        <dsp:cNvSpPr/>
      </dsp:nvSpPr>
      <dsp:spPr>
        <a:xfrm>
          <a:off x="8046541" y="15011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ActivityAntiRush</a:t>
          </a:r>
        </a:p>
      </dsp:txBody>
      <dsp:txXfrm>
        <a:off x="8055509" y="1510097"/>
        <a:ext cx="1917480" cy="288257"/>
      </dsp:txXfrm>
    </dsp:sp>
    <dsp:sp modelId="{AE432FE4-E44F-4E94-B533-EFD5A292D152}">
      <dsp:nvSpPr>
        <dsp:cNvPr id="0" name=""/>
        <dsp:cNvSpPr/>
      </dsp:nvSpPr>
      <dsp:spPr>
        <a:xfrm>
          <a:off x="8046541" y="18544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Moderation System</a:t>
          </a:r>
        </a:p>
      </dsp:txBody>
      <dsp:txXfrm>
        <a:off x="8055509" y="1863397"/>
        <a:ext cx="1917480" cy="288257"/>
      </dsp:txXfrm>
    </dsp:sp>
    <dsp:sp modelId="{DAE27619-2543-4B6C-88B3-682E733DFB74}">
      <dsp:nvSpPr>
        <dsp:cNvPr id="0" name=""/>
        <dsp:cNvSpPr/>
      </dsp:nvSpPr>
      <dsp:spPr>
        <a:xfrm>
          <a:off x="8046541" y="2207729"/>
          <a:ext cx="1935416" cy="30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a:solidFill>
                <a:srgbClr val="FFFFFF"/>
              </a:solidFill>
              <a:effectLst/>
              <a:latin typeface="Times New Roman"/>
              <a:ea typeface="Times New Roman"/>
              <a:cs typeface="Times New Roman"/>
            </a:rPr>
            <a:t>AntiFraud</a:t>
          </a:r>
        </a:p>
      </dsp:txBody>
      <dsp:txXfrm>
        <a:off x="8055509" y="2216697"/>
        <a:ext cx="1917480" cy="288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D6319E2-1BF6-479F-869E-72D032D30EE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B7CC940-1E8A-4313-875C-2A6BD51C0EB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B686FE-2B78-49FE-B4AD-B4A3A95D356C}" type="datetimeFigureOut">
              <a:rPr lang="zh-CN" altLang="en-US" smtClean="0"/>
              <a:t>2021/6/29</a:t>
            </a:fld>
            <a:endParaRPr lang="zh-CN" altLang="en-US"/>
          </a:p>
        </p:txBody>
      </p:sp>
      <p:sp>
        <p:nvSpPr>
          <p:cNvPr id="4" name="页脚占位符 3">
            <a:extLst>
              <a:ext uri="{FF2B5EF4-FFF2-40B4-BE49-F238E27FC236}">
                <a16:creationId xmlns:a16="http://schemas.microsoft.com/office/drawing/2014/main" id="{8806C01E-1C7A-4DCD-AD78-0CC17102449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27539C1-D292-46BE-B01F-43E357E7A27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28C44F5-FD29-407A-B2B8-9CC2D27B481D}" type="slidenum">
              <a:rPr lang="zh-CN" altLang="en-US" smtClean="0"/>
              <a:t>‹#›</a:t>
            </a:fld>
            <a:endParaRPr lang="zh-CN" altLang="en-US"/>
          </a:p>
        </p:txBody>
      </p:sp>
    </p:spTree>
    <p:extLst>
      <p:ext uri="{BB962C8B-B14F-4D97-AF65-F5344CB8AC3E}">
        <p14:creationId xmlns:p14="http://schemas.microsoft.com/office/powerpoint/2010/main" val="3792202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519502" y="786854"/>
            <a:ext cx="5758671" cy="3240000"/>
          </a:xfrm>
          <a:prstGeom prst="rect">
            <a:avLst/>
          </a:prstGeom>
          <a:noFill/>
          <a:ln w="12700">
            <a:solidFill>
              <a:prstClr val="black"/>
            </a:solidFill>
          </a:ln>
        </p:spPr>
      </p:sp>
      <p:sp>
        <p:nvSpPr>
          <p:cNvPr id="5" name="备注占位符 4"/>
          <p:cNvSpPr>
            <a:spLocks noGrp="1"/>
          </p:cNvSpPr>
          <p:nvPr>
            <p:ph type="body" sz="quarter" idx="3"/>
          </p:nvPr>
        </p:nvSpPr>
        <p:spPr>
          <a:xfrm>
            <a:off x="519502" y="4337951"/>
            <a:ext cx="5758671" cy="4910824"/>
          </a:xfrm>
          <a:prstGeom prst="rect">
            <a:avLst/>
          </a:prstGeom>
        </p:spPr>
        <p:txBody>
          <a:bodyPr vert="horz" lIns="95558" tIns="47779" rIns="95558" bIns="47779" rtlCol="0"/>
          <a:lstStyle/>
          <a:p>
            <a:pPr lvl="0"/>
            <a:r>
              <a:rPr lang="zh-CN" altLang="en-US"/>
              <a:t>第一级</a:t>
            </a:r>
            <a:endParaRPr lang="en-US" altLang="zh-CN"/>
          </a:p>
          <a:p>
            <a:pPr lvl="1"/>
            <a:r>
              <a:rPr lang="zh-CN" altLang="en-US"/>
              <a:t>第二级</a:t>
            </a:r>
            <a:endParaRPr lang="en-US" altLang="zh-CN"/>
          </a:p>
          <a:p>
            <a:pPr lvl="2"/>
            <a:r>
              <a:rPr lang="zh-CN" altLang="en-US"/>
              <a:t>第三级</a:t>
            </a:r>
          </a:p>
        </p:txBody>
      </p:sp>
      <p:sp>
        <p:nvSpPr>
          <p:cNvPr id="8" name="灯片编号占位符 7">
            <a:extLst>
              <a:ext uri="{FF2B5EF4-FFF2-40B4-BE49-F238E27FC236}">
                <a16:creationId xmlns:a16="http://schemas.microsoft.com/office/drawing/2014/main" id="{89F40592-7544-49C1-8AC7-645DE6E82E40}"/>
              </a:ext>
            </a:extLst>
          </p:cNvPr>
          <p:cNvSpPr>
            <a:spLocks noGrp="1"/>
          </p:cNvSpPr>
          <p:nvPr>
            <p:ph type="sldNum" sz="quarter" idx="5"/>
          </p:nvPr>
        </p:nvSpPr>
        <p:spPr>
          <a:xfrm>
            <a:off x="3850443" y="9644864"/>
            <a:ext cx="2945659" cy="281774"/>
          </a:xfrm>
          <a:prstGeom prst="rect">
            <a:avLst/>
          </a:prstGeom>
        </p:spPr>
        <p:txBody>
          <a:bodyPr vert="horz" lIns="95558" tIns="47779" rIns="95558" bIns="47779" rtlCol="0" anchor="b"/>
          <a:lstStyle>
            <a:lvl1pPr algn="r">
              <a:defRPr sz="1300">
                <a:latin typeface="腾讯体 W7" panose="020C08030202040F0204" pitchFamily="34" charset="-122"/>
              </a:defRPr>
            </a:lvl1pPr>
          </a:lstStyle>
          <a:p>
            <a:fld id="{115E481A-832A-48B0-9B5F-CC2DDFB376CC}" type="slidenum">
              <a:rPr lang="zh-CN" altLang="en-US" smtClean="0"/>
              <a:t>‹#›</a:t>
            </a:fld>
            <a:endParaRPr lang="zh-CN" altLang="en-US"/>
          </a:p>
        </p:txBody>
      </p:sp>
    </p:spTree>
    <p:extLst>
      <p:ext uri="{BB962C8B-B14F-4D97-AF65-F5344CB8AC3E}">
        <p14:creationId xmlns:p14="http://schemas.microsoft.com/office/powerpoint/2010/main" val="3202925551"/>
      </p:ext>
    </p:extLst>
  </p:cSld>
  <p:clrMap bg1="lt1" tx1="dk1" bg2="lt2" tx2="dk2" accent1="accent1" accent2="accent2" accent3="accent3" accent4="accent4" accent5="accent5" accent6="accent6" hlink="hlink" folHlink="folHlink"/>
  <p:hf sldNum="0" hdr="0" ftr="0" dt="0"/>
  <p:notes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腾讯体 W7" panose="020C08030202040F0204" pitchFamily="34" charset="-122"/>
        <a:ea typeface="腾讯体 W7" panose="020C08030202040F0204" pitchFamily="34" charset="-122"/>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腾讯体 W7" panose="020C08030202040F0204" pitchFamily="34" charset="-122"/>
        <a:ea typeface="腾讯体 W7" panose="020C08030202040F0204" pitchFamily="34" charset="-122"/>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腾讯体 W7" panose="020C08030202040F0204" pitchFamily="34" charset="-122"/>
        <a:ea typeface="腾讯体 W7" panose="020C08030202040F0204" pitchFamily="34" charset="-122"/>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50" userDrawn="1">
          <p15:clr>
            <a:srgbClr val="F26B43"/>
          </p15:clr>
        </p15:guide>
        <p15:guide id="2" pos="302" userDrawn="1">
          <p15:clr>
            <a:srgbClr val="F26B43"/>
          </p15:clr>
        </p15:guide>
        <p15:guide id="3" pos="3976" userDrawn="1">
          <p15:clr>
            <a:srgbClr val="F26B43"/>
          </p15:clr>
        </p15:guide>
        <p15:guide id="4" orient="horz" pos="482" userDrawn="1">
          <p15:clr>
            <a:srgbClr val="F26B43"/>
          </p15:clr>
        </p15:guide>
        <p15:guide id="19" pos="2141" userDrawn="1">
          <p15:clr>
            <a:srgbClr val="F26B43"/>
          </p15:clr>
        </p15:guide>
        <p15:guide id="33" orient="horz" pos="5826"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4899" name="备注占位符 2">
            <a:extLst>
              <a:ext uri="{FF2B5EF4-FFF2-40B4-BE49-F238E27FC236}">
                <a16:creationId xmlns:a16="http://schemas.microsoft.com/office/drawing/2014/main" id="{078FE0AB-F8A6-4B41-9D25-A7632BB958B8}"/>
              </a:ext>
            </a:extLst>
          </p:cNvPr>
          <p:cNvSpPr>
            <a:spLocks noGrp="1" noRot="1" noChangeAspect="1" noChangeArrowheads="1"/>
          </p:cNvSpPr>
          <p:nvPr>
            <p:ph type="body" idx="4294967295"/>
          </p:nvPr>
        </p:nvSpPr>
        <p:spPr/>
        <p:txBody>
          <a:bodyPr/>
          <a:lstStyle/>
          <a:p>
            <a:endParaRPr lang="en-US" altLang="zh-CN"/>
          </a:p>
          <a:p>
            <a:endParaRPr lang="en-US" altLang="zh-CN"/>
          </a:p>
        </p:txBody>
      </p:sp>
      <p:sp>
        <p:nvSpPr>
          <p:cNvPr id="3" name="幻灯片图像占位符 2">
            <a:extLst>
              <a:ext uri="{FF2B5EF4-FFF2-40B4-BE49-F238E27FC236}">
                <a16:creationId xmlns:a16="http://schemas.microsoft.com/office/drawing/2014/main" id="{85A417ED-2265-40BA-83BE-64C59B929598}"/>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425366381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3434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171450" indent="-171450">
              <a:buFont typeface="Wingdings" panose="05000000000000000000" pitchFamily="2" charset="2"/>
              <a:buChar char="p"/>
            </a:pPr>
            <a:r>
              <a:rPr lang="zh-CN" altLang="en-US" sz="1000" b="0" i="0" kern="1200">
                <a:solidFill>
                  <a:schemeClr val="tx1"/>
                </a:solidFill>
                <a:effectLst/>
                <a:cs typeface="+mn-cs"/>
              </a:rPr>
              <a:t>上云迁移的两种场景：传统</a:t>
            </a:r>
            <a:r>
              <a:rPr lang="en-US" altLang="zh-CN" sz="1000" b="0" i="0" kern="1200">
                <a:solidFill>
                  <a:schemeClr val="tx1"/>
                </a:solidFill>
                <a:effectLst/>
                <a:cs typeface="+mn-cs"/>
              </a:rPr>
              <a:t>IDC</a:t>
            </a:r>
            <a:r>
              <a:rPr lang="zh-CN" altLang="en-US" sz="1000" b="0" i="0" kern="1200">
                <a:solidFill>
                  <a:schemeClr val="tx1"/>
                </a:solidFill>
                <a:effectLst/>
                <a:cs typeface="+mn-cs"/>
              </a:rPr>
              <a:t>到腾讯云上云迁移；友商云到腾讯云的迁移；上云迁移如何规划设计，需要考虑哪些方面？</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上云迁移的思路：系统调研</a:t>
            </a:r>
            <a:r>
              <a:rPr lang="en-US" altLang="zh-CN" sz="1000" b="0" i="0" kern="1200">
                <a:solidFill>
                  <a:schemeClr val="tx1"/>
                </a:solidFill>
                <a:effectLst/>
                <a:cs typeface="+mn-cs"/>
              </a:rPr>
              <a:t>-</a:t>
            </a:r>
            <a:r>
              <a:rPr lang="zh-CN" altLang="en-US" sz="1000" b="0" i="0" kern="1200">
                <a:solidFill>
                  <a:schemeClr val="tx1"/>
                </a:solidFill>
                <a:effectLst/>
                <a:cs typeface="+mn-cs"/>
              </a:rPr>
              <a:t>风险评估</a:t>
            </a:r>
            <a:r>
              <a:rPr lang="en-US" altLang="zh-CN" sz="1000" b="0" i="0" kern="1200">
                <a:solidFill>
                  <a:schemeClr val="tx1"/>
                </a:solidFill>
                <a:effectLst/>
                <a:cs typeface="+mn-cs"/>
              </a:rPr>
              <a:t>-</a:t>
            </a:r>
            <a:r>
              <a:rPr lang="zh-CN" altLang="en-US" sz="1000" b="0" i="0" kern="1200">
                <a:solidFill>
                  <a:schemeClr val="tx1"/>
                </a:solidFill>
                <a:effectLst/>
                <a:cs typeface="+mn-cs"/>
              </a:rPr>
              <a:t>方案设计</a:t>
            </a:r>
            <a:r>
              <a:rPr lang="en-US" altLang="zh-CN" sz="1000" b="0" i="0" kern="1200">
                <a:solidFill>
                  <a:schemeClr val="tx1"/>
                </a:solidFill>
                <a:effectLst/>
                <a:cs typeface="+mn-cs"/>
              </a:rPr>
              <a:t>-</a:t>
            </a:r>
            <a:r>
              <a:rPr lang="zh-CN" altLang="en-US" sz="1000" b="0" i="0" kern="1200">
                <a:solidFill>
                  <a:schemeClr val="tx1"/>
                </a:solidFill>
                <a:effectLst/>
                <a:cs typeface="+mn-cs"/>
              </a:rPr>
              <a:t>系统改造</a:t>
            </a:r>
            <a:r>
              <a:rPr lang="en-US" altLang="zh-CN" sz="1000" b="0" i="0" kern="1200">
                <a:solidFill>
                  <a:schemeClr val="tx1"/>
                </a:solidFill>
                <a:effectLst/>
                <a:cs typeface="+mn-cs"/>
              </a:rPr>
              <a:t>-</a:t>
            </a:r>
            <a:r>
              <a:rPr lang="zh-CN" altLang="en-US" sz="1000" b="0" i="0" kern="1200">
                <a:solidFill>
                  <a:schemeClr val="tx1"/>
                </a:solidFill>
                <a:effectLst/>
                <a:cs typeface="+mn-cs"/>
              </a:rPr>
              <a:t>性能和功能测试</a:t>
            </a:r>
            <a:r>
              <a:rPr lang="en-US" altLang="zh-CN" sz="1000" b="0" i="0" kern="1200">
                <a:solidFill>
                  <a:schemeClr val="tx1"/>
                </a:solidFill>
                <a:effectLst/>
                <a:cs typeface="+mn-cs"/>
              </a:rPr>
              <a:t>-</a:t>
            </a:r>
            <a:r>
              <a:rPr lang="zh-CN" altLang="en-US" sz="1000" b="0" i="0" kern="1200">
                <a:solidFill>
                  <a:schemeClr val="tx1"/>
                </a:solidFill>
                <a:effectLst/>
                <a:cs typeface="+mn-cs"/>
              </a:rPr>
              <a:t>系统割接；</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上云迁移的工具：应用迁移工具、网络迁移工具、数据迁移工具；</a:t>
            </a:r>
            <a:endParaRPr lang="en-US" altLang="zh-CN" sz="1000" b="0" i="0" kern="1200">
              <a:solidFill>
                <a:schemeClr val="tx1"/>
              </a:solidFill>
              <a:effectLst/>
              <a:cs typeface="+mn-cs"/>
            </a:endParaRPr>
          </a:p>
        </p:txBody>
      </p:sp>
    </p:spTree>
    <p:extLst>
      <p:ext uri="{BB962C8B-B14F-4D97-AF65-F5344CB8AC3E}">
        <p14:creationId xmlns:p14="http://schemas.microsoft.com/office/powerpoint/2010/main" val="377825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kern="1200">
                <a:solidFill>
                  <a:schemeClr val="tx1"/>
                </a:solidFill>
                <a:effectLst/>
                <a:cs typeface="+mn-cs"/>
              </a:rPr>
              <a:t>云上应用类型通常有如下几种：</a:t>
            </a:r>
            <a:endParaRPr lang="en-US" altLang="zh-CN" sz="1000" b="0" i="0" kern="1200">
              <a:solidFill>
                <a:schemeClr val="tx1"/>
              </a:solidFill>
              <a:effectLst/>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迁移到云端的应用：这类应用要么是传统企业上云，旧系统下应用改造迁移到云端的，要么是基于云端另起炉灶，重新部署的一套应用系统；</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基于云端</a:t>
            </a:r>
            <a:r>
              <a:rPr lang="en-US" altLang="zh-CN" sz="1000" kern="1200">
                <a:solidFill>
                  <a:schemeClr val="tx1"/>
                </a:solidFill>
                <a:cs typeface="+mn-cs"/>
              </a:rPr>
              <a:t>PaaS</a:t>
            </a:r>
            <a:r>
              <a:rPr lang="zh-CN" altLang="en-US" sz="1000" kern="1200">
                <a:solidFill>
                  <a:schemeClr val="tx1"/>
                </a:solidFill>
                <a:cs typeface="+mn-cs"/>
              </a:rPr>
              <a:t>平台开发的云原生应用：指的是基于云端</a:t>
            </a:r>
            <a:r>
              <a:rPr lang="en-US" altLang="zh-CN" sz="1000" kern="1200">
                <a:solidFill>
                  <a:schemeClr val="tx1"/>
                </a:solidFill>
                <a:cs typeface="+mn-cs"/>
              </a:rPr>
              <a:t>PaaS</a:t>
            </a:r>
            <a:r>
              <a:rPr lang="zh-CN" altLang="en-US" sz="1000" kern="1200">
                <a:solidFill>
                  <a:schemeClr val="tx1"/>
                </a:solidFill>
                <a:cs typeface="+mn-cs"/>
              </a:rPr>
              <a:t>平台开发的应用，天然适合云端的部署，比如基于云端开发的微服务应用，具备微服务特征，在开发，测试和交付上具备敏捷交付的特征；</a:t>
            </a:r>
            <a:endParaRPr lang="en-US" altLang="zh-CN" sz="1000" kern="1200">
              <a:solidFill>
                <a:schemeClr val="tx1"/>
              </a:solidFill>
              <a:cs typeface="+mn-cs"/>
            </a:endParaRPr>
          </a:p>
          <a:p>
            <a:pPr marL="171450" lvl="0" indent="-171450" algn="l" defTabSz="914400" rtl="0" eaLnBrk="1" latinLnBrk="0" hangingPunct="1">
              <a:lnSpc>
                <a:spcPct val="150000"/>
              </a:lnSpc>
              <a:buFont typeface="Wingdings" panose="05000000000000000000" pitchFamily="2" charset="2"/>
              <a:buChar char="p"/>
            </a:pPr>
            <a:r>
              <a:rPr lang="zh-CN" altLang="en-US" sz="1000" b="0" i="0" kern="1200">
                <a:solidFill>
                  <a:schemeClr val="tx1"/>
                </a:solidFill>
                <a:effectLst/>
                <a:cs typeface="+mn-cs"/>
              </a:rPr>
              <a:t>云上应用特征：</a:t>
            </a:r>
            <a:endParaRPr lang="en-US" altLang="zh-CN" sz="1000" b="0" i="0" kern="1200">
              <a:solidFill>
                <a:schemeClr val="tx1"/>
              </a:solidFill>
              <a:effectLst/>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迁移到云端的应用，往往是结合云主机、云网络、云数据库等云上基础设施资源，构建可弹性伸缩，扩展能力强，高性能的应用集群；</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云原生应用，通常是微服务的架构，往往可以结合云上容器化产品及</a:t>
            </a:r>
            <a:r>
              <a:rPr lang="en-US" altLang="zh-CN" sz="1000" kern="1200" err="1">
                <a:solidFill>
                  <a:schemeClr val="tx1"/>
                </a:solidFill>
                <a:cs typeface="+mn-cs"/>
              </a:rPr>
              <a:t>Devops</a:t>
            </a:r>
            <a:r>
              <a:rPr lang="zh-CN" altLang="en-US" sz="1000" kern="1200">
                <a:solidFill>
                  <a:schemeClr val="tx1"/>
                </a:solidFill>
                <a:cs typeface="+mn-cs"/>
              </a:rPr>
              <a:t>理念，具备敏捷开发、持续集成、快速交付的特征；</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云上应用架构的设计思路：根据应用的类型和特征进行设计，比如：</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迁移到云端的应用，可以在云端购买适当规格的云主机产品，将应用部署在云主机上，然后根据需要选择负载均衡产品、弹性伸缩产品、网络产品（比如是否需要</a:t>
            </a:r>
            <a:r>
              <a:rPr lang="en-US" altLang="zh-CN" sz="1000" kern="1200" err="1">
                <a:solidFill>
                  <a:schemeClr val="tx1"/>
                </a:solidFill>
                <a:cs typeface="+mn-cs"/>
              </a:rPr>
              <a:t>lnternet</a:t>
            </a:r>
            <a:r>
              <a:rPr lang="zh-CN" altLang="en-US" sz="1000" kern="1200">
                <a:solidFill>
                  <a:schemeClr val="tx1"/>
                </a:solidFill>
                <a:cs typeface="+mn-cs"/>
              </a:rPr>
              <a:t>访问应用，应用是否需要访问</a:t>
            </a:r>
            <a:r>
              <a:rPr lang="en-US" altLang="zh-CN" sz="1000" kern="1200">
                <a:solidFill>
                  <a:schemeClr val="tx1"/>
                </a:solidFill>
                <a:cs typeface="+mn-cs"/>
              </a:rPr>
              <a:t>Internet</a:t>
            </a:r>
            <a:r>
              <a:rPr lang="zh-CN" altLang="en-US" sz="1000" kern="1200">
                <a:solidFill>
                  <a:schemeClr val="tx1"/>
                </a:solidFill>
                <a:cs typeface="+mn-cs"/>
              </a:rPr>
              <a:t>）、存储产品（对象存储、块存储、文件存储、云数据库存储）等，构建满足业务连续性的应用设计架构；</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云原生应用设计思路：基于云</a:t>
            </a:r>
            <a:r>
              <a:rPr lang="en-US" altLang="zh-CN" sz="1000" kern="1200">
                <a:solidFill>
                  <a:schemeClr val="tx1"/>
                </a:solidFill>
                <a:cs typeface="+mn-cs"/>
              </a:rPr>
              <a:t>PaaS</a:t>
            </a:r>
            <a:r>
              <a:rPr lang="zh-CN" altLang="en-US" sz="1000" kern="1200">
                <a:solidFill>
                  <a:schemeClr val="tx1"/>
                </a:solidFill>
                <a:cs typeface="+mn-cs"/>
              </a:rPr>
              <a:t>平台开发微服务应用，结合容器和</a:t>
            </a:r>
            <a:r>
              <a:rPr lang="en-US" altLang="zh-CN" sz="1000" kern="1200">
                <a:solidFill>
                  <a:schemeClr val="tx1"/>
                </a:solidFill>
                <a:cs typeface="+mn-cs"/>
              </a:rPr>
              <a:t>API</a:t>
            </a:r>
            <a:r>
              <a:rPr lang="zh-CN" altLang="en-US" sz="1000" kern="1200">
                <a:solidFill>
                  <a:schemeClr val="tx1"/>
                </a:solidFill>
                <a:cs typeface="+mn-cs"/>
              </a:rPr>
              <a:t>产品进行部署，或者直接使用成熟的一站式微服务全生命周期的管理平台进行部署落地；</a:t>
            </a:r>
            <a:endParaRPr lang="en-US" altLang="zh-CN" sz="1000" kern="1200">
              <a:solidFill>
                <a:schemeClr val="tx1"/>
              </a:solidFill>
              <a:cs typeface="+mn-cs"/>
            </a:endParaRPr>
          </a:p>
          <a:p>
            <a:pPr marL="171450" lvl="0" indent="-173038" algn="l" defTabSz="914400" rtl="0" eaLnBrk="1" latinLnBrk="0" hangingPunct="1">
              <a:lnSpc>
                <a:spcPct val="150000"/>
              </a:lnSpc>
              <a:buFont typeface="Wingdings" panose="05000000000000000000" pitchFamily="2" charset="2"/>
              <a:buChar char="p"/>
            </a:pPr>
            <a:r>
              <a:rPr lang="zh-CN" altLang="en-US" sz="1000" kern="1200">
                <a:solidFill>
                  <a:schemeClr val="tx1"/>
                </a:solidFill>
                <a:cs typeface="+mn-cs"/>
              </a:rPr>
              <a:t>云上应用落地的产品和工具：</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迁移到云端的应用：</a:t>
            </a:r>
            <a:r>
              <a:rPr lang="en-US" altLang="zh-CN" sz="1000" kern="1200">
                <a:solidFill>
                  <a:schemeClr val="tx1"/>
                </a:solidFill>
                <a:cs typeface="+mn-cs"/>
              </a:rPr>
              <a:t>CVM</a:t>
            </a:r>
            <a:r>
              <a:rPr lang="zh-CN" altLang="en-US" sz="1000" kern="1200">
                <a:solidFill>
                  <a:schemeClr val="tx1"/>
                </a:solidFill>
                <a:cs typeface="+mn-cs"/>
              </a:rPr>
              <a:t>、</a:t>
            </a:r>
            <a:r>
              <a:rPr lang="en-US" altLang="zh-CN" sz="1000" kern="1200">
                <a:solidFill>
                  <a:schemeClr val="tx1"/>
                </a:solidFill>
                <a:cs typeface="+mn-cs"/>
              </a:rPr>
              <a:t>VPC</a:t>
            </a:r>
            <a:r>
              <a:rPr lang="zh-CN" altLang="en-US" sz="1000" kern="1200">
                <a:solidFill>
                  <a:schemeClr val="tx1"/>
                </a:solidFill>
                <a:cs typeface="+mn-cs"/>
              </a:rPr>
              <a:t>、</a:t>
            </a:r>
            <a:r>
              <a:rPr lang="en-US" altLang="zh-CN" sz="1000" kern="1200">
                <a:solidFill>
                  <a:schemeClr val="tx1"/>
                </a:solidFill>
                <a:cs typeface="+mn-cs"/>
              </a:rPr>
              <a:t>CLB</a:t>
            </a:r>
            <a:r>
              <a:rPr lang="zh-CN" altLang="en-US" sz="1000" kern="1200">
                <a:solidFill>
                  <a:schemeClr val="tx1"/>
                </a:solidFill>
                <a:cs typeface="+mn-cs"/>
              </a:rPr>
              <a:t>、</a:t>
            </a:r>
            <a:r>
              <a:rPr lang="en-US" altLang="zh-CN" sz="1000" kern="1200">
                <a:solidFill>
                  <a:schemeClr val="tx1"/>
                </a:solidFill>
                <a:cs typeface="+mn-cs"/>
              </a:rPr>
              <a:t>AS</a:t>
            </a:r>
            <a:r>
              <a:rPr lang="zh-CN" altLang="en-US" sz="1000" kern="1200">
                <a:solidFill>
                  <a:schemeClr val="tx1"/>
                </a:solidFill>
                <a:cs typeface="+mn-cs"/>
              </a:rPr>
              <a:t>、</a:t>
            </a:r>
            <a:r>
              <a:rPr lang="en-US" altLang="zh-CN" sz="1000" kern="1200">
                <a:solidFill>
                  <a:schemeClr val="tx1"/>
                </a:solidFill>
                <a:cs typeface="+mn-cs"/>
              </a:rPr>
              <a:t>COS</a:t>
            </a:r>
            <a:r>
              <a:rPr lang="zh-CN" altLang="en-US" sz="1000" kern="1200">
                <a:solidFill>
                  <a:schemeClr val="tx1"/>
                </a:solidFill>
                <a:cs typeface="+mn-cs"/>
              </a:rPr>
              <a:t>、</a:t>
            </a:r>
            <a:r>
              <a:rPr lang="en-US" altLang="zh-CN" sz="1000" kern="1200">
                <a:solidFill>
                  <a:schemeClr val="tx1"/>
                </a:solidFill>
                <a:cs typeface="+mn-cs"/>
              </a:rPr>
              <a:t>CBS</a:t>
            </a:r>
            <a:r>
              <a:rPr lang="zh-CN" altLang="en-US" sz="1000" kern="1200">
                <a:solidFill>
                  <a:schemeClr val="tx1"/>
                </a:solidFill>
                <a:cs typeface="+mn-cs"/>
              </a:rPr>
              <a:t>、</a:t>
            </a:r>
            <a:r>
              <a:rPr lang="en-US" altLang="zh-CN" sz="1000" kern="1200">
                <a:solidFill>
                  <a:schemeClr val="tx1"/>
                </a:solidFill>
                <a:cs typeface="+mn-cs"/>
              </a:rPr>
              <a:t>CFS</a:t>
            </a:r>
            <a:r>
              <a:rPr lang="zh-CN" altLang="en-US" sz="1000" kern="1200">
                <a:solidFill>
                  <a:schemeClr val="tx1"/>
                </a:solidFill>
                <a:cs typeface="+mn-cs"/>
              </a:rPr>
              <a:t>、</a:t>
            </a:r>
            <a:r>
              <a:rPr lang="en-US" altLang="zh-CN" sz="1000" kern="1200">
                <a:solidFill>
                  <a:schemeClr val="tx1"/>
                </a:solidFill>
                <a:cs typeface="+mn-cs"/>
              </a:rPr>
              <a:t>CDB</a:t>
            </a:r>
            <a:r>
              <a:rPr lang="zh-CN" altLang="en-US" sz="1000" kern="1200">
                <a:solidFill>
                  <a:schemeClr val="tx1"/>
                </a:solidFill>
                <a:cs typeface="+mn-cs"/>
              </a:rPr>
              <a:t>等；</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r>
              <a:rPr lang="zh-CN" altLang="en-US" sz="1000" kern="1200">
                <a:solidFill>
                  <a:schemeClr val="tx1"/>
                </a:solidFill>
                <a:cs typeface="+mn-cs"/>
              </a:rPr>
              <a:t>云原生应用：</a:t>
            </a:r>
            <a:r>
              <a:rPr lang="en-US" altLang="zh-CN" sz="1000" kern="1200">
                <a:solidFill>
                  <a:schemeClr val="tx1"/>
                </a:solidFill>
                <a:cs typeface="+mn-cs"/>
              </a:rPr>
              <a:t>TKE</a:t>
            </a:r>
            <a:r>
              <a:rPr lang="zh-CN" altLang="en-US" sz="1000" kern="1200">
                <a:solidFill>
                  <a:schemeClr val="tx1"/>
                </a:solidFill>
                <a:cs typeface="+mn-cs"/>
              </a:rPr>
              <a:t>、</a:t>
            </a:r>
            <a:r>
              <a:rPr lang="en-US" altLang="zh-CN" sz="1000" kern="1200">
                <a:solidFill>
                  <a:schemeClr val="tx1"/>
                </a:solidFill>
                <a:cs typeface="+mn-cs"/>
              </a:rPr>
              <a:t>API</a:t>
            </a:r>
            <a:r>
              <a:rPr lang="zh-CN" altLang="en-US" sz="1000" kern="1200">
                <a:solidFill>
                  <a:schemeClr val="tx1"/>
                </a:solidFill>
                <a:cs typeface="+mn-cs"/>
              </a:rPr>
              <a:t>网关、</a:t>
            </a:r>
            <a:r>
              <a:rPr lang="en-US" altLang="zh-CN" sz="1000" kern="1200">
                <a:solidFill>
                  <a:schemeClr val="tx1"/>
                </a:solidFill>
                <a:cs typeface="+mn-cs"/>
              </a:rPr>
              <a:t>TSF</a:t>
            </a:r>
            <a:r>
              <a:rPr lang="zh-CN" altLang="en-US" sz="1000" kern="1200">
                <a:solidFill>
                  <a:schemeClr val="tx1"/>
                </a:solidFill>
                <a:cs typeface="+mn-cs"/>
              </a:rPr>
              <a:t>、</a:t>
            </a:r>
            <a:r>
              <a:rPr lang="en-US" altLang="zh-CN" sz="1000" kern="1200">
                <a:solidFill>
                  <a:schemeClr val="tx1"/>
                </a:solidFill>
                <a:cs typeface="+mn-cs"/>
              </a:rPr>
              <a:t>TAPD</a:t>
            </a:r>
            <a:r>
              <a:rPr lang="zh-CN" altLang="en-US" sz="1000" kern="1200">
                <a:solidFill>
                  <a:schemeClr val="tx1"/>
                </a:solidFill>
                <a:cs typeface="+mn-cs"/>
              </a:rPr>
              <a:t>等；</a:t>
            </a:r>
            <a:endParaRPr lang="en-US" altLang="zh-CN" sz="1000" kern="1200">
              <a:solidFill>
                <a:schemeClr val="tx1"/>
              </a:solidFill>
              <a:cs typeface="+mn-cs"/>
            </a:endParaRPr>
          </a:p>
        </p:txBody>
      </p:sp>
    </p:spTree>
    <p:extLst>
      <p:ext uri="{BB962C8B-B14F-4D97-AF65-F5344CB8AC3E}">
        <p14:creationId xmlns:p14="http://schemas.microsoft.com/office/powerpoint/2010/main" val="396731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71450" indent="-171450">
              <a:buFont typeface="Wingdings" panose="05000000000000000000" pitchFamily="2" charset="2"/>
              <a:buChar char="p"/>
            </a:pPr>
            <a:r>
              <a:rPr lang="zh-CN" altLang="en-US" sz="1000" b="0" i="0" kern="1200">
                <a:solidFill>
                  <a:schemeClr val="tx1"/>
                </a:solidFill>
                <a:effectLst/>
                <a:cs typeface="+mn-cs"/>
              </a:rPr>
              <a:t>高可用的架构应该具备的特征：</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支撑业务的高稳定性：系统持续可用，不会无故宕机，即时高负载访问，也保证系统的可用性；</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支持快速的故障定位：不出故障的服务几乎是不存在的，所以出了故障能够快速发现和定位问题，在外部用户感知发现前，通过报警机制，能准确定位故障原因，帮助工程师尽快处理问题，防止进一步影响业务。</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快速的业务恢复能力：解决问题和恢复业务是两码事，恢复业务是指当出现故障时，不论是什么原因引起的，都可以先搁置一边，先让业务跑起来，然后再考虑排查故障原因，很多同学在处理生产故障的时候惯性思维是先找到故障原因，再提出解决方案，最后把问题解决掉，但整个流程下来，时间成本是很高的，业务不可用造成的损失有时候是非常巨大的，比如某台服务器服务响应很慢，导致请求超时，可能是网络带宽的问题、机械磁盘的问题、</a:t>
            </a:r>
            <a:r>
              <a:rPr lang="en-US" altLang="zh-CN" sz="1000" b="0" i="0" kern="1200">
                <a:solidFill>
                  <a:schemeClr val="tx1"/>
                </a:solidFill>
                <a:effectLst/>
                <a:cs typeface="+mn-cs"/>
              </a:rPr>
              <a:t>CPU</a:t>
            </a:r>
            <a:r>
              <a:rPr lang="zh-CN" altLang="en-US" sz="1000" b="0" i="0" kern="1200">
                <a:solidFill>
                  <a:schemeClr val="tx1"/>
                </a:solidFill>
                <a:effectLst/>
                <a:cs typeface="+mn-cs"/>
              </a:rPr>
              <a:t>或内存的问题，应用程序有死循环等，要想在短短几分钟内排查出来问题，是很难的，其实最简单的方法是把机器下线，让流量分配到其他机器上即可。</a:t>
            </a:r>
            <a:endParaRPr lang="en-US" altLang="zh-CN" sz="1000" b="0" i="0" kern="1200">
              <a:solidFill>
                <a:schemeClr val="tx1"/>
              </a:solidFill>
              <a:effectLst/>
              <a:cs typeface="+mn-cs"/>
            </a:endParaRPr>
          </a:p>
          <a:p>
            <a:pPr marL="171450" lvl="0" indent="-171450">
              <a:buFont typeface="Wingdings" panose="05000000000000000000" pitchFamily="2" charset="2"/>
              <a:buChar char="p"/>
            </a:pPr>
            <a:r>
              <a:rPr lang="zh-CN" altLang="en-US" sz="1000" b="0" i="0" kern="1200">
                <a:solidFill>
                  <a:schemeClr val="tx1"/>
                </a:solidFill>
                <a:effectLst/>
                <a:cs typeface="+mn-cs"/>
              </a:rPr>
              <a:t>设计高可用架构的思路：</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服务分级：因为不同服务的高可用要求是不一样的，根据业务的需求，服务分为核心服务和普通服务，比如互联网金融行业用户，订单和支付肯定是核心服务，而一些消息推送、营销券、积分等服务是普通服务，保证核心服务稳定可靠运行是首要目标，不同级别服务建议将资源进行分离；</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容灾架构设计：同城灾备、异地灾备；</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分层设计高可用：网络层高可用、应用层高可用、数据层高可用；</a:t>
            </a:r>
            <a:endParaRPr lang="en-US" altLang="zh-CN" sz="1000" b="0" i="0" kern="1200">
              <a:solidFill>
                <a:schemeClr val="tx1"/>
              </a:solidFill>
              <a:effectLst/>
              <a:cs typeface="+mn-cs"/>
            </a:endParaRPr>
          </a:p>
          <a:p>
            <a:pPr marL="355600" lvl="1" indent="-171450">
              <a:buFont typeface="Wingdings" panose="05000000000000000000" pitchFamily="2" charset="2"/>
              <a:buChar char="n"/>
            </a:pPr>
            <a:r>
              <a:rPr lang="zh-CN" altLang="en-US" sz="1000" b="0" i="0" kern="1200">
                <a:solidFill>
                  <a:schemeClr val="tx1"/>
                </a:solidFill>
                <a:effectLst/>
                <a:cs typeface="+mn-cs"/>
              </a:rPr>
              <a:t>监控告警：可以考虑分层监控，比如服务器监控、网络层监控、应用监控、数据监控等；</a:t>
            </a: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endParaRPr lang="en-US" altLang="zh-CN" sz="1000" kern="1200">
              <a:solidFill>
                <a:schemeClr val="tx1"/>
              </a:solidFill>
              <a:cs typeface="+mn-cs"/>
            </a:endParaRPr>
          </a:p>
          <a:p>
            <a:pPr marL="355600" lvl="1" indent="-173038" algn="l" defTabSz="914400" rtl="0" eaLnBrk="1" latinLnBrk="0" hangingPunct="1">
              <a:lnSpc>
                <a:spcPct val="150000"/>
              </a:lnSpc>
              <a:buFont typeface="Wingdings" panose="05000000000000000000" pitchFamily="2" charset="2"/>
              <a:buChar char="n"/>
            </a:pPr>
            <a:endParaRPr lang="en-US" altLang="zh-CN" sz="1000" kern="1200">
              <a:solidFill>
                <a:schemeClr val="tx1"/>
              </a:solidFill>
              <a:cs typeface="+mn-cs"/>
            </a:endParaRPr>
          </a:p>
        </p:txBody>
      </p:sp>
    </p:spTree>
    <p:extLst>
      <p:ext uri="{BB962C8B-B14F-4D97-AF65-F5344CB8AC3E}">
        <p14:creationId xmlns:p14="http://schemas.microsoft.com/office/powerpoint/2010/main" val="378412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171450" indent="-171450">
              <a:buFont typeface="Wingdings" panose="05000000000000000000" pitchFamily="2" charset="2"/>
              <a:buChar char="p"/>
            </a:pPr>
            <a:r>
              <a:rPr lang="zh-CN" altLang="en-US" kern="1200">
                <a:solidFill>
                  <a:schemeClr val="tx1"/>
                </a:solidFill>
                <a:effectLst/>
                <a:cs typeface="+mn-cs"/>
              </a:rPr>
              <a:t>高并发的场景有哪些？</a:t>
            </a:r>
            <a:endParaRPr lang="en-US" altLang="zh-CN" kern="1200">
              <a:solidFill>
                <a:schemeClr val="tx1"/>
              </a:solidFill>
              <a:effectLst/>
              <a:cs typeface="+mn-cs"/>
            </a:endParaRPr>
          </a:p>
          <a:p>
            <a:pPr marL="355600" lvl="1" indent="-171450">
              <a:buFont typeface="Wingdings" panose="05000000000000000000" pitchFamily="2" charset="2"/>
              <a:buChar char="n"/>
            </a:pPr>
            <a:r>
              <a:rPr lang="zh-CN" altLang="en-US" kern="1200">
                <a:solidFill>
                  <a:schemeClr val="tx1"/>
                </a:solidFill>
                <a:effectLst/>
                <a:cs typeface="+mn-cs"/>
              </a:rPr>
              <a:t>异常流量：比如</a:t>
            </a:r>
            <a:r>
              <a:rPr lang="en-US" altLang="zh-CN" kern="1200">
                <a:solidFill>
                  <a:schemeClr val="tx1"/>
                </a:solidFill>
                <a:effectLst/>
                <a:cs typeface="+mn-cs"/>
              </a:rPr>
              <a:t>DDoS</a:t>
            </a:r>
            <a:r>
              <a:rPr lang="zh-CN" altLang="en-US" kern="1200">
                <a:solidFill>
                  <a:schemeClr val="tx1"/>
                </a:solidFill>
                <a:effectLst/>
                <a:cs typeface="+mn-cs"/>
              </a:rPr>
              <a:t>攻击；</a:t>
            </a:r>
            <a:endParaRPr lang="en-US" altLang="zh-CN" kern="1200">
              <a:solidFill>
                <a:schemeClr val="tx1"/>
              </a:solidFill>
              <a:effectLst/>
              <a:cs typeface="+mn-cs"/>
            </a:endParaRPr>
          </a:p>
          <a:p>
            <a:pPr marL="355600" lvl="1" indent="-171450">
              <a:buFont typeface="Wingdings" panose="05000000000000000000" pitchFamily="2" charset="2"/>
              <a:buChar char="n"/>
            </a:pPr>
            <a:r>
              <a:rPr lang="zh-CN" altLang="en-US" kern="1200">
                <a:solidFill>
                  <a:schemeClr val="tx1"/>
                </a:solidFill>
                <a:effectLst/>
                <a:cs typeface="+mn-cs"/>
              </a:rPr>
              <a:t>正常高并发场景：秒杀、大促活动、抢红包等</a:t>
            </a:r>
            <a:endParaRPr lang="en-US" altLang="zh-CN" kern="1200">
              <a:solidFill>
                <a:schemeClr val="tx1"/>
              </a:solidFill>
              <a:effectLst/>
              <a:cs typeface="+mn-cs"/>
            </a:endParaRPr>
          </a:p>
          <a:p>
            <a:pPr marL="171450" lvl="0" indent="-171450" algn="l" defTabSz="914400" rtl="0" eaLnBrk="1" latinLnBrk="0" hangingPunct="1">
              <a:lnSpc>
                <a:spcPct val="150000"/>
              </a:lnSpc>
              <a:buFont typeface="Wingdings" panose="05000000000000000000" pitchFamily="2" charset="2"/>
              <a:buChar char="p"/>
            </a:pPr>
            <a:r>
              <a:rPr lang="zh-CN" altLang="en-US" sz="1000" kern="1200">
                <a:solidFill>
                  <a:schemeClr val="tx1"/>
                </a:solidFill>
                <a:effectLst/>
                <a:cs typeface="+mn-cs"/>
              </a:rPr>
              <a:t>如何应对高并发？</a:t>
            </a:r>
            <a:endParaRPr lang="en-US" altLang="zh-CN" sz="1000" kern="1200">
              <a:solidFill>
                <a:schemeClr val="tx1"/>
              </a:solidFill>
              <a:cs typeface="+mn-cs"/>
            </a:endParaRPr>
          </a:p>
          <a:p>
            <a:pPr marL="355600"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effectLst/>
                <a:cs typeface="+mn-cs"/>
              </a:rPr>
              <a:t>异常流量高并发：使用云监控和云安全产品对</a:t>
            </a:r>
            <a:r>
              <a:rPr lang="en-US" altLang="zh-CN" sz="1000" kern="1200">
                <a:solidFill>
                  <a:schemeClr val="tx1"/>
                </a:solidFill>
                <a:effectLst/>
                <a:cs typeface="+mn-cs"/>
              </a:rPr>
              <a:t>DDoS</a:t>
            </a:r>
            <a:r>
              <a:rPr lang="zh-CN" altLang="en-US" sz="1000" kern="1200">
                <a:solidFill>
                  <a:schemeClr val="tx1"/>
                </a:solidFill>
                <a:effectLst/>
                <a:cs typeface="+mn-cs"/>
              </a:rPr>
              <a:t>攻击流量进行监控和清洗；</a:t>
            </a:r>
            <a:endParaRPr lang="en-US" altLang="zh-CN" sz="1000" kern="1200">
              <a:solidFill>
                <a:schemeClr val="tx1"/>
              </a:solidFill>
              <a:cs typeface="+mn-cs"/>
            </a:endParaRPr>
          </a:p>
          <a:p>
            <a:pPr marL="355600" lvl="1" indent="-171450" algn="l" defTabSz="914400" rtl="0" eaLnBrk="1" latinLnBrk="0" hangingPunct="1">
              <a:lnSpc>
                <a:spcPct val="150000"/>
              </a:lnSpc>
              <a:buFont typeface="Wingdings" panose="05000000000000000000" pitchFamily="2" charset="2"/>
              <a:buChar char="n"/>
            </a:pPr>
            <a:r>
              <a:rPr lang="zh-CN" altLang="en-US" sz="1000" kern="1200">
                <a:solidFill>
                  <a:schemeClr val="tx1"/>
                </a:solidFill>
                <a:effectLst/>
                <a:cs typeface="+mn-cs"/>
              </a:rPr>
              <a:t>正常高并发流量应对：</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分层设计：一套完整的系统架构，通常可分为：网络层、应用层、服务层、缓存层、数据层；</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自动化弹性扩展：基于分层的垂直扩展和自动的水平扩展，垂直扩展主要是增加单机处理性能，比如提升应用服务器的配置，水平扩展主要是构建可自动弹性伸缩的集群，比如</a:t>
            </a:r>
            <a:r>
              <a:rPr lang="zh-CN" altLang="en-US" sz="1000" b="0" i="0" kern="1200">
                <a:solidFill>
                  <a:schemeClr val="tx1"/>
                </a:solidFill>
                <a:effectLst/>
                <a:cs typeface="+mn-cs"/>
              </a:rPr>
              <a:t>高峰固定时段扩缩容与突发流量临时扩缩容，通过如流量监控自动化来判断服务器荷载，并通过自动化任务调度解决突发流量对服务器的影响</a:t>
            </a:r>
            <a:r>
              <a:rPr lang="zh-CN" altLang="en-US" sz="1000" kern="1200">
                <a:solidFill>
                  <a:schemeClr val="tx1"/>
                </a:solidFill>
                <a:effectLst/>
                <a:cs typeface="+mn-cs"/>
              </a:rPr>
              <a:t>；</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压测管理：结合压力测试工具进行并发请求测试，分析测试数据得到可以支撑并发数量的评估，提前做好架构集群容量的规划；</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缓存：</a:t>
            </a:r>
            <a:r>
              <a:rPr lang="zh-CN" altLang="en-US" sz="1000" b="0" i="0" kern="1200">
                <a:solidFill>
                  <a:schemeClr val="tx1"/>
                </a:solidFill>
                <a:effectLst/>
                <a:cs typeface="+mn-cs"/>
              </a:rPr>
              <a:t>浏览器、</a:t>
            </a:r>
            <a:r>
              <a:rPr lang="en-US" altLang="zh-CN" sz="1000" b="0" i="0" kern="1200">
                <a:solidFill>
                  <a:schemeClr val="tx1"/>
                </a:solidFill>
                <a:effectLst/>
                <a:cs typeface="+mn-cs"/>
              </a:rPr>
              <a:t>APP</a:t>
            </a:r>
            <a:r>
              <a:rPr lang="zh-CN" altLang="en-US" sz="1000" b="0" i="0" kern="1200">
                <a:solidFill>
                  <a:schemeClr val="tx1"/>
                </a:solidFill>
                <a:effectLst/>
                <a:cs typeface="+mn-cs"/>
              </a:rPr>
              <a:t>客户端缓存；</a:t>
            </a:r>
            <a:r>
              <a:rPr lang="en-US" altLang="zh-CN" sz="1000" kern="1200">
                <a:solidFill>
                  <a:schemeClr val="tx1"/>
                </a:solidFill>
                <a:effectLst/>
                <a:cs typeface="+mn-cs"/>
              </a:rPr>
              <a:t>CDN</a:t>
            </a:r>
            <a:r>
              <a:rPr lang="zh-CN" altLang="en-US" sz="1000" kern="1200">
                <a:solidFill>
                  <a:schemeClr val="tx1"/>
                </a:solidFill>
                <a:effectLst/>
                <a:cs typeface="+mn-cs"/>
              </a:rPr>
              <a:t>产品提前将静态数据缓存到离用户最近的节点，削减一部分到达应用服务器的流量；应用服务器本地针对访问量大的数据缓存；在应用服务器到数据库之间做</a:t>
            </a:r>
            <a:r>
              <a:rPr lang="en-US" altLang="zh-CN" sz="1000" kern="1200">
                <a:solidFill>
                  <a:schemeClr val="tx1"/>
                </a:solidFill>
                <a:effectLst/>
                <a:cs typeface="+mn-cs"/>
              </a:rPr>
              <a:t>Redis</a:t>
            </a:r>
            <a:r>
              <a:rPr lang="zh-CN" altLang="en-US" sz="1000" kern="1200">
                <a:solidFill>
                  <a:schemeClr val="tx1"/>
                </a:solidFill>
                <a:effectLst/>
                <a:cs typeface="+mn-cs"/>
              </a:rPr>
              <a:t>缓存；</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异步：使用消息队列</a:t>
            </a:r>
            <a:r>
              <a:rPr lang="zh-CN" altLang="en-US" sz="1000" b="0" i="0" kern="1200">
                <a:solidFill>
                  <a:schemeClr val="tx1"/>
                </a:solidFill>
                <a:effectLst/>
                <a:cs typeface="+mn-cs"/>
              </a:rPr>
              <a:t>，将入库的内容发送到消息队列中，业务接口快速响应给前端页面展示给用户；</a:t>
            </a:r>
            <a:endParaRPr lang="en-US" altLang="zh-CN" sz="1000" kern="1200">
              <a:solidFill>
                <a:schemeClr val="tx1"/>
              </a:solidFill>
              <a:cs typeface="+mn-cs"/>
            </a:endParaRPr>
          </a:p>
          <a:p>
            <a:pPr lvl="2" algn="l" defTabSz="914400" rtl="0" eaLnBrk="1" latinLnBrk="0" hangingPunct="1">
              <a:lnSpc>
                <a:spcPct val="150000"/>
              </a:lnSpc>
            </a:pPr>
            <a:r>
              <a:rPr lang="zh-CN" altLang="en-US" sz="1000" kern="1200">
                <a:solidFill>
                  <a:schemeClr val="tx1"/>
                </a:solidFill>
                <a:effectLst/>
                <a:cs typeface="+mn-cs"/>
              </a:rPr>
              <a:t>数据异构：数据库的读写分离，数据的分库分表；</a:t>
            </a:r>
          </a:p>
        </p:txBody>
      </p:sp>
    </p:spTree>
    <p:extLst>
      <p:ext uri="{BB962C8B-B14F-4D97-AF65-F5344CB8AC3E}">
        <p14:creationId xmlns:p14="http://schemas.microsoft.com/office/powerpoint/2010/main" val="23753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28001" y="787400"/>
            <a:ext cx="5758671" cy="4910824"/>
          </a:xfrm>
        </p:spPr>
        <p:txBody>
          <a:bodyPr/>
          <a:lstStyle/>
          <a:p>
            <a:pPr lvl="2"/>
            <a:r>
              <a:rPr lang="zh-CN" altLang="en-US"/>
              <a:t>熔断降级机制：当我们去秒杀或者抢购一些限购商品时，此时可能会因为访问量太大而导致系统崩溃，此时开发者会使用限流来进行限制访问量，当达到限流阀值，后续请求会被降级；降级后的处理方案可以是：排队页面（将用户导流到排队页面等一会重试）、无货（直接告知用户没货了）、错误页（如活动太火爆了，稍后重试）。</a:t>
            </a:r>
            <a:endParaRPr lang="en-US" altLang="zh-CN"/>
          </a:p>
          <a:p>
            <a:pPr lvl="2"/>
            <a:endParaRPr lang="zh-CN" altLang="en-US"/>
          </a:p>
        </p:txBody>
      </p:sp>
    </p:spTree>
    <p:extLst>
      <p:ext uri="{BB962C8B-B14F-4D97-AF65-F5344CB8AC3E}">
        <p14:creationId xmlns:p14="http://schemas.microsoft.com/office/powerpoint/2010/main" val="6567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1" name="备注占位符 2">
            <a:extLst>
              <a:ext uri="{FF2B5EF4-FFF2-40B4-BE49-F238E27FC236}">
                <a16:creationId xmlns:a16="http://schemas.microsoft.com/office/drawing/2014/main" id="{7054D5A8-F076-4E44-B641-35C047BC6685}"/>
              </a:ext>
            </a:extLst>
          </p:cNvPr>
          <p:cNvSpPr>
            <a:spLocks noGrp="1" noChangeArrowheads="1"/>
          </p:cNvSpPr>
          <p:nvPr>
            <p:ph type="body" idx="1"/>
          </p:nvPr>
        </p:nvSpPr>
        <p:spPr/>
        <p:txBody>
          <a:bodyPr/>
          <a:lstStyle/>
          <a:p>
            <a:pPr lvl="0"/>
            <a:r>
              <a:rPr lang="zh-CN" altLang="en-US"/>
              <a:t>企业对云安全合规的诉求是所有企业在用云的时候都绕不开的话题，在选云、用云和设计云的时候，企业往往需要考虑从技术到管理的安全建设：首先最基础层是安全基线层，通过云上最基础的安全产品就可以实现，而且大部分是免费的；第</a:t>
            </a:r>
            <a:r>
              <a:rPr lang="en-US" altLang="zh-CN"/>
              <a:t>2</a:t>
            </a:r>
            <a:r>
              <a:rPr lang="zh-CN" altLang="en-US"/>
              <a:t>层是基础防御层，网络、应用、数据、业务、运维；第</a:t>
            </a:r>
            <a:r>
              <a:rPr lang="en-US" altLang="zh-CN"/>
              <a:t>3</a:t>
            </a:r>
            <a:r>
              <a:rPr lang="zh-CN" altLang="en-US"/>
              <a:t>层是等保安全建设；第</a:t>
            </a:r>
            <a:r>
              <a:rPr lang="en-US" altLang="zh-CN"/>
              <a:t>4</a:t>
            </a:r>
            <a:r>
              <a:rPr lang="zh-CN" altLang="en-US"/>
              <a:t>层安全风控；</a:t>
            </a:r>
            <a:endParaRPr lang="en-US" altLang="zh-CN"/>
          </a:p>
        </p:txBody>
      </p:sp>
      <p:sp>
        <p:nvSpPr>
          <p:cNvPr id="4" name="幻灯片图像占位符 3">
            <a:extLst>
              <a:ext uri="{FF2B5EF4-FFF2-40B4-BE49-F238E27FC236}">
                <a16:creationId xmlns:a16="http://schemas.microsoft.com/office/drawing/2014/main" id="{92073334-85C3-447D-B59A-C761A6023E84}"/>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62330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大数据处理流程整体分为五个步骤：</a:t>
            </a:r>
            <a:endParaRPr lang="en-US" altLang="zh-CN"/>
          </a:p>
          <a:p>
            <a:pPr lvl="1"/>
            <a:r>
              <a:rPr lang="zh-CN" altLang="en-US"/>
              <a:t>数据准备</a:t>
            </a:r>
            <a:endParaRPr lang="en-US" altLang="zh-CN"/>
          </a:p>
          <a:p>
            <a:pPr lvl="1"/>
            <a:r>
              <a:rPr lang="zh-CN" altLang="en-US"/>
              <a:t>数据存储与管理</a:t>
            </a:r>
            <a:endParaRPr lang="en-US" altLang="zh-CN"/>
          </a:p>
          <a:p>
            <a:pPr lvl="1"/>
            <a:r>
              <a:rPr lang="zh-CN" altLang="en-US"/>
              <a:t>数据统计分析</a:t>
            </a:r>
            <a:endParaRPr lang="en-US" altLang="zh-CN"/>
          </a:p>
          <a:p>
            <a:pPr lvl="1"/>
            <a:r>
              <a:rPr lang="zh-CN" altLang="en-US"/>
              <a:t>数据挖掘</a:t>
            </a:r>
            <a:endParaRPr lang="en-US" altLang="zh-CN"/>
          </a:p>
          <a:p>
            <a:pPr lvl="1"/>
            <a:r>
              <a:rPr lang="zh-CN" altLang="en-US"/>
              <a:t>数据展示</a:t>
            </a:r>
            <a:endParaRPr lang="en-US" altLang="zh-CN"/>
          </a:p>
          <a:p>
            <a:pPr lvl="0"/>
            <a:r>
              <a:rPr lang="zh-CN" altLang="en-US"/>
              <a:t>大数据处理场景下需要思考的问题有：</a:t>
            </a:r>
            <a:endParaRPr lang="en-US" altLang="zh-CN"/>
          </a:p>
          <a:p>
            <a:pPr lvl="1"/>
            <a:r>
              <a:rPr lang="zh-CN" altLang="en-US"/>
              <a:t>各步骤最终落地行业里对应的工具有哪些</a:t>
            </a:r>
            <a:endParaRPr lang="en-US" altLang="zh-CN"/>
          </a:p>
          <a:p>
            <a:pPr lvl="1"/>
            <a:r>
              <a:rPr lang="zh-CN" altLang="en-US" sz="1000" b="0" i="0" kern="1200">
                <a:solidFill>
                  <a:schemeClr val="tx1"/>
                </a:solidFill>
                <a:effectLst/>
                <a:cs typeface="+mn-cs"/>
              </a:rPr>
              <a:t>业务分析的数据范围横跨实时数据和历史数据，既需要低延迟的实时数据分析，也需要对 </a:t>
            </a:r>
            <a:r>
              <a:rPr lang="en-US" altLang="zh-CN" sz="1000" b="0" i="0" kern="1200">
                <a:solidFill>
                  <a:schemeClr val="tx1"/>
                </a:solidFill>
                <a:effectLst/>
                <a:cs typeface="+mn-cs"/>
              </a:rPr>
              <a:t>PB </a:t>
            </a:r>
            <a:r>
              <a:rPr lang="zh-CN" altLang="en-US" sz="1000" b="0" i="0" kern="1200">
                <a:solidFill>
                  <a:schemeClr val="tx1"/>
                </a:solidFill>
                <a:effectLst/>
                <a:cs typeface="+mn-cs"/>
              </a:rPr>
              <a:t>级的历史数据进行探索性的数据分析；</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可靠性和可扩展性问题：用户可能会存储海量的历史数据，同时数据规模有持续增长的趋势，需要引入分布式存储系统来满足可靠性和可扩展性需求，同时保证成本可控；</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技术栈深，需要组合流式组件、存储系统、计算组件；</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可运维性要求高，复杂的大数据架构难以维护和管控；  </a:t>
            </a:r>
            <a:endParaRPr lang="en-US" altLang="zh-CN"/>
          </a:p>
        </p:txBody>
      </p:sp>
    </p:spTree>
    <p:extLst>
      <p:ext uri="{BB962C8B-B14F-4D97-AF65-F5344CB8AC3E}">
        <p14:creationId xmlns:p14="http://schemas.microsoft.com/office/powerpoint/2010/main" val="334154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1" name="备注占位符 2">
            <a:extLst>
              <a:ext uri="{FF2B5EF4-FFF2-40B4-BE49-F238E27FC236}">
                <a16:creationId xmlns:a16="http://schemas.microsoft.com/office/drawing/2014/main" id="{7054D5A8-F076-4E44-B641-35C047BC6685}"/>
              </a:ext>
            </a:extLst>
          </p:cNvPr>
          <p:cNvSpPr>
            <a:spLocks noGrp="1" noChangeArrowheads="1"/>
          </p:cNvSpPr>
          <p:nvPr>
            <p:ph type="body" idx="1"/>
          </p:nvPr>
        </p:nvSpPr>
        <p:spPr/>
        <p:txBody>
          <a:bodyPr/>
          <a:lstStyle/>
          <a:p>
            <a:r>
              <a:rPr lang="zh-CN" altLang="en-US"/>
              <a:t>混合云部署过程中，需要考虑哪些问题呢？</a:t>
            </a:r>
            <a:endParaRPr lang="en-US" altLang="zh-CN"/>
          </a:p>
          <a:p>
            <a:pPr lvl="1"/>
            <a:r>
              <a:rPr lang="zh-CN" altLang="en-US"/>
              <a:t>混合云部署模式是私</a:t>
            </a:r>
            <a:r>
              <a:rPr lang="en-US" altLang="zh-CN"/>
              <a:t>+</a:t>
            </a:r>
            <a:r>
              <a:rPr lang="zh-CN" altLang="en-US"/>
              <a:t>公、</a:t>
            </a:r>
            <a:r>
              <a:rPr lang="en-US" altLang="zh-CN"/>
              <a:t>IDC+</a:t>
            </a:r>
            <a:r>
              <a:rPr lang="zh-CN" altLang="en-US"/>
              <a:t>公还是公</a:t>
            </a:r>
            <a:r>
              <a:rPr lang="en-US" altLang="zh-CN"/>
              <a:t>+</a:t>
            </a:r>
            <a:r>
              <a:rPr lang="zh-CN" altLang="en-US"/>
              <a:t>公</a:t>
            </a:r>
            <a:endParaRPr lang="en-US" altLang="zh-CN"/>
          </a:p>
          <a:p>
            <a:pPr lvl="1"/>
            <a:r>
              <a:rPr lang="zh-CN" altLang="en-US"/>
              <a:t>不同资源池，多种异构资源场景下数据的统一管理是混合云的一大挑战，只有在数据层面打通，让数据流动起来，才能更好地发挥混合云的容灾和备份等优势，混合云数据层面打通主要包括三个打通：帐户打通、网络打通、存储打通。 </a:t>
            </a:r>
          </a:p>
          <a:p>
            <a:pPr lvl="1"/>
            <a:endParaRPr lang="en-US" altLang="zh-CN"/>
          </a:p>
        </p:txBody>
      </p:sp>
      <p:sp>
        <p:nvSpPr>
          <p:cNvPr id="4" name="幻灯片图像占位符 3">
            <a:extLst>
              <a:ext uri="{FF2B5EF4-FFF2-40B4-BE49-F238E27FC236}">
                <a16:creationId xmlns:a16="http://schemas.microsoft.com/office/drawing/2014/main" id="{92073334-85C3-447D-B59A-C761A6023E84}"/>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170450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sz="1000" b="0" i="0" kern="1200" baseline="0">
                <a:solidFill>
                  <a:schemeClr val="dk1"/>
                </a:solidFill>
                <a:effectLst/>
                <a:latin typeface="+mn-ea"/>
                <a:cs typeface="+mn-cs"/>
              </a:rPr>
              <a:t>政府行业：</a:t>
            </a:r>
            <a:endParaRPr lang="en-US" altLang="zh-CN" sz="1000" b="0" i="0" kern="1200" baseline="0">
              <a:solidFill>
                <a:schemeClr val="dk1"/>
              </a:solidFill>
              <a:effectLst/>
              <a:latin typeface="+mn-ea"/>
              <a:cs typeface="+mn-cs"/>
            </a:endParaRPr>
          </a:p>
          <a:p>
            <a:pPr lvl="1"/>
            <a:r>
              <a:rPr lang="zh-CN" altLang="en-US" sz="1000" b="0" i="0" kern="1200" baseline="0">
                <a:solidFill>
                  <a:schemeClr val="dk1"/>
                </a:solidFill>
                <a:effectLst/>
                <a:latin typeface="+mn-ea"/>
                <a:cs typeface="+mn-cs"/>
              </a:rPr>
              <a:t>城市人口数量日趋庞大， 相关的政府服务工作量巨大而且繁琐；</a:t>
            </a:r>
            <a:endParaRPr lang="en-US" altLang="zh-CN" sz="1000" b="0" i="0" kern="1200" baseline="0">
              <a:solidFill>
                <a:schemeClr val="dk1"/>
              </a:solidFill>
              <a:effectLst/>
              <a:latin typeface="+mn-ea"/>
              <a:cs typeface="+mn-cs"/>
            </a:endParaRPr>
          </a:p>
          <a:p>
            <a:pPr lvl="1"/>
            <a:r>
              <a:rPr lang="zh-CN" altLang="en-US" sz="1000" b="0" i="0" kern="1200" baseline="0">
                <a:solidFill>
                  <a:schemeClr val="dk1"/>
                </a:solidFill>
                <a:effectLst/>
                <a:latin typeface="+mn-ea"/>
                <a:cs typeface="+mn-cs"/>
              </a:rPr>
              <a:t>犯罪、 恐怖袭击事件无法提前预知；</a:t>
            </a:r>
            <a:endParaRPr lang="en-US" altLang="zh-CN" sz="1000" b="0" i="0" kern="1200" baseline="0">
              <a:solidFill>
                <a:schemeClr val="dk1"/>
              </a:solidFill>
              <a:effectLst/>
              <a:latin typeface="+mn-ea"/>
              <a:cs typeface="+mn-cs"/>
            </a:endParaRPr>
          </a:p>
          <a:p>
            <a:pPr lvl="0"/>
            <a:r>
              <a:rPr lang="zh-CN" altLang="en-US" sz="1000" kern="1200">
                <a:solidFill>
                  <a:schemeClr val="tx1"/>
                </a:solidFill>
                <a:latin typeface="+mn-ea"/>
                <a:cs typeface="+mn-cs"/>
              </a:rPr>
              <a:t>金融行业：</a:t>
            </a:r>
            <a:endParaRPr lang="en-US" altLang="zh-CN" sz="1000" kern="1200">
              <a:solidFill>
                <a:schemeClr val="tx1"/>
              </a:solidFill>
              <a:latin typeface="+mn-ea"/>
              <a:cs typeface="+mn-cs"/>
            </a:endParaRPr>
          </a:p>
          <a:p>
            <a:pPr lvl="1"/>
            <a:r>
              <a:rPr lang="zh-CN" altLang="en-US" sz="1000" b="0" i="0" kern="1200" baseline="0">
                <a:solidFill>
                  <a:schemeClr val="dk1"/>
                </a:solidFill>
                <a:effectLst/>
                <a:latin typeface="+mn-ea"/>
                <a:cs typeface="+mn-cs"/>
              </a:rPr>
              <a:t>金融机构面临运用成本压力；</a:t>
            </a:r>
            <a:endParaRPr lang="en-US" altLang="zh-CN" sz="1000" b="0" i="0" kern="1200" baseline="0">
              <a:solidFill>
                <a:schemeClr val="dk1"/>
              </a:solidFill>
              <a:effectLst/>
              <a:latin typeface="+mn-ea"/>
              <a:cs typeface="+mn-cs"/>
            </a:endParaRPr>
          </a:p>
          <a:p>
            <a:pPr lvl="1"/>
            <a:r>
              <a:rPr lang="zh-CN" altLang="en-US" sz="1000" b="0" i="0" kern="1200" baseline="0">
                <a:solidFill>
                  <a:schemeClr val="dk1"/>
                </a:solidFill>
                <a:effectLst/>
                <a:latin typeface="+mn-ea"/>
                <a:cs typeface="+mn-cs"/>
              </a:rPr>
              <a:t>金融机构无法为长尾客户提供定制化产品和服务；</a:t>
            </a:r>
            <a:endParaRPr lang="en-US" altLang="zh-CN" sz="1000" b="0" i="0" kern="1200" baseline="0">
              <a:solidFill>
                <a:schemeClr val="dk1"/>
              </a:solidFill>
              <a:effectLst/>
              <a:latin typeface="+mn-ea"/>
              <a:cs typeface="+mn-cs"/>
            </a:endParaRPr>
          </a:p>
          <a:p>
            <a:pPr lvl="1"/>
            <a:r>
              <a:rPr lang="zh-CN" altLang="en-US" sz="1000" b="0" i="0" kern="1200" baseline="0">
                <a:solidFill>
                  <a:schemeClr val="dk1"/>
                </a:solidFill>
                <a:effectLst/>
                <a:latin typeface="+mn-ea"/>
                <a:cs typeface="+mn-cs"/>
              </a:rPr>
              <a:t>信贷维度较为单一， 存在坏账、 交易欺诈等金融风险</a:t>
            </a:r>
            <a:r>
              <a:rPr lang="zh-CN" altLang="en-US" sz="1000" b="0" i="0" kern="1200" baseline="0">
                <a:solidFill>
                  <a:schemeClr val="tx1"/>
                </a:solidFill>
                <a:effectLst/>
                <a:latin typeface="+mn-ea"/>
                <a:cs typeface="+mn-cs"/>
              </a:rPr>
              <a:t>；</a:t>
            </a:r>
            <a:endParaRPr lang="en-US" altLang="zh-CN" sz="1000" b="0" i="0" kern="1200" baseline="0">
              <a:solidFill>
                <a:schemeClr val="tx1"/>
              </a:solidFill>
              <a:effectLst/>
              <a:latin typeface="+mn-ea"/>
              <a:cs typeface="+mn-cs"/>
            </a:endParaRPr>
          </a:p>
          <a:p>
            <a:pPr lvl="0"/>
            <a:r>
              <a:rPr lang="zh-CN" altLang="en-US" sz="1000" b="0" i="0" kern="1200" baseline="0">
                <a:solidFill>
                  <a:schemeClr val="tx1"/>
                </a:solidFill>
                <a:effectLst/>
                <a:latin typeface="+mn-ea"/>
                <a:cs typeface="+mn-cs"/>
              </a:rPr>
              <a:t>医疗行业：</a:t>
            </a:r>
            <a:endParaRPr lang="en-US" altLang="zh-CN" sz="1000" b="0" i="0" kern="1200" baseline="0">
              <a:solidFill>
                <a:schemeClr val="tx1"/>
              </a:solidFill>
              <a:effectLst/>
              <a:latin typeface="+mn-ea"/>
              <a:cs typeface="+mn-cs"/>
            </a:endParaRPr>
          </a:p>
          <a:p>
            <a:pPr marL="355600" lvl="1" indent="-171450">
              <a:buFont typeface="Wingdings" panose="05000000000000000000" pitchFamily="2" charset="2"/>
              <a:buChar char="n"/>
            </a:pPr>
            <a:r>
              <a:rPr lang="zh-CN" altLang="en-US" sz="1000" kern="1200">
                <a:solidFill>
                  <a:schemeClr val="tx1"/>
                </a:solidFill>
                <a:latin typeface="+mn-ea"/>
                <a:cs typeface="+mn-cs"/>
              </a:rPr>
              <a:t>医疗资源不均衡造成的资源配给跟不上需求</a:t>
            </a:r>
          </a:p>
          <a:p>
            <a:pPr marL="355600" lvl="1" indent="-171450">
              <a:buFont typeface="Wingdings" panose="05000000000000000000" pitchFamily="2" charset="2"/>
              <a:buChar char="n"/>
            </a:pPr>
            <a:r>
              <a:rPr lang="zh-CN" altLang="en-US" sz="1000" kern="1200">
                <a:solidFill>
                  <a:schemeClr val="tx1"/>
                </a:solidFill>
                <a:latin typeface="+mn-ea"/>
                <a:cs typeface="+mn-cs"/>
              </a:rPr>
              <a:t>看病贵， 看病时间长</a:t>
            </a:r>
          </a:p>
          <a:p>
            <a:pPr marL="355600" lvl="1" indent="-171450">
              <a:buFont typeface="Wingdings" panose="05000000000000000000" pitchFamily="2" charset="2"/>
              <a:buChar char="n"/>
            </a:pPr>
            <a:r>
              <a:rPr lang="zh-CN" altLang="en-US" sz="1000" kern="1200">
                <a:solidFill>
                  <a:schemeClr val="tx1"/>
                </a:solidFill>
                <a:latin typeface="+mn-ea"/>
                <a:cs typeface="+mn-cs"/>
              </a:rPr>
              <a:t>医患关系紧张， 误诊</a:t>
            </a:r>
          </a:p>
          <a:p>
            <a:pPr marL="355600" lvl="1" indent="-171450">
              <a:buFont typeface="Wingdings" panose="05000000000000000000" pitchFamily="2" charset="2"/>
              <a:buChar char="n"/>
            </a:pPr>
            <a:r>
              <a:rPr lang="zh-CN" altLang="en-US" sz="1000" kern="1200">
                <a:solidFill>
                  <a:schemeClr val="tx1"/>
                </a:solidFill>
                <a:latin typeface="+mn-ea"/>
                <a:cs typeface="+mn-cs"/>
              </a:rPr>
              <a:t>基层卫生医疗水平差</a:t>
            </a:r>
          </a:p>
          <a:p>
            <a:pPr lvl="0"/>
            <a:r>
              <a:rPr lang="zh-CN" altLang="en-US" sz="1000"/>
              <a:t>交通行业：</a:t>
            </a:r>
            <a:endParaRPr lang="en-US" altLang="zh-CN" sz="1000"/>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车祸频发</a:t>
            </a:r>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人类的注意力有限</a:t>
            </a:r>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货运交通成本高</a:t>
            </a:r>
            <a:endParaRPr lang="zh-CN" altLang="en-US" sz="1000" b="0" kern="1200">
              <a:solidFill>
                <a:schemeClr val="tx1"/>
              </a:solidFill>
              <a:latin typeface="+mn-ea"/>
              <a:cs typeface="+mn-cs"/>
            </a:endParaRPr>
          </a:p>
          <a:p>
            <a:pPr lvl="0"/>
            <a:r>
              <a:rPr lang="zh-CN" altLang="en-US" sz="1000"/>
              <a:t>零售行业：</a:t>
            </a:r>
            <a:endParaRPr lang="en-US" altLang="zh-CN" sz="1000"/>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传统市场调研手段难以显示真实的消费者需求</a:t>
            </a:r>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广告投放目标无法精准， 投放效果难以准确衡量</a:t>
            </a:r>
          </a:p>
          <a:p>
            <a:pPr marL="355600" lvl="1" indent="-171450">
              <a:buFont typeface="Wingdings" panose="05000000000000000000" pitchFamily="2" charset="2"/>
              <a:buChar char="n"/>
            </a:pPr>
            <a:r>
              <a:rPr lang="zh-CN" altLang="en-US" sz="1000" b="0" i="0" kern="1200" baseline="0">
                <a:solidFill>
                  <a:schemeClr val="dk1"/>
                </a:solidFill>
                <a:effectLst/>
                <a:latin typeface="+mn-ea"/>
                <a:cs typeface="+mn-cs"/>
              </a:rPr>
              <a:t>消费者对实店内体验、 支付便捷、及时配的要求越来越高</a:t>
            </a:r>
            <a:endParaRPr lang="en-US" altLang="zh-CN" sz="1000" b="0" i="0" kern="1200" baseline="0">
              <a:solidFill>
                <a:schemeClr val="dk1"/>
              </a:solidFill>
              <a:effectLst/>
              <a:latin typeface="+mn-ea"/>
              <a:cs typeface="+mn-cs"/>
            </a:endParaRPr>
          </a:p>
          <a:p>
            <a:pPr marL="171450" lvl="0" indent="-171450">
              <a:buFont typeface="Wingdings" panose="05000000000000000000" pitchFamily="2" charset="2"/>
              <a:buChar char="n"/>
            </a:pPr>
            <a:endParaRPr lang="zh-CN" altLang="en-US" sz="1800" b="0" kern="1200">
              <a:solidFill>
                <a:schemeClr val="tx1"/>
              </a:solidFill>
              <a:latin typeface="+mn-ea"/>
              <a:cs typeface="+mn-cs"/>
            </a:endParaRPr>
          </a:p>
          <a:p>
            <a:pPr lvl="1"/>
            <a:endParaRPr lang="zh-CN" altLang="en-US"/>
          </a:p>
        </p:txBody>
      </p:sp>
    </p:spTree>
    <p:extLst>
      <p:ext uri="{BB962C8B-B14F-4D97-AF65-F5344CB8AC3E}">
        <p14:creationId xmlns:p14="http://schemas.microsoft.com/office/powerpoint/2010/main" val="344881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培训对象：云架构师，参加此培训需要先学习腾讯云架构</a:t>
            </a:r>
            <a:r>
              <a:rPr lang="en-US" altLang="zh-CN"/>
              <a:t>TCA</a:t>
            </a:r>
            <a:r>
              <a:rPr lang="zh-CN" altLang="en-US"/>
              <a:t>课程。</a:t>
            </a:r>
          </a:p>
          <a:p>
            <a:endParaRPr lang="en-US" altLang="zh-CN"/>
          </a:p>
        </p:txBody>
      </p:sp>
      <p:sp>
        <p:nvSpPr>
          <p:cNvPr id="7" name="幻灯片图像占位符 6">
            <a:extLst>
              <a:ext uri="{FF2B5EF4-FFF2-40B4-BE49-F238E27FC236}">
                <a16:creationId xmlns:a16="http://schemas.microsoft.com/office/drawing/2014/main" id="{3B8AE150-BD42-476E-9DE7-F69F7B28421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72760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9501" y="786854"/>
            <a:ext cx="5758671" cy="4910824"/>
          </a:xfrm>
        </p:spPr>
        <p:txBody>
          <a:bodyPr/>
          <a:lstStyle/>
          <a:p>
            <a:pPr lvl="0"/>
            <a:r>
              <a:rPr lang="zh-CN" altLang="en-US">
                <a:solidFill>
                  <a:schemeClr val="dk1"/>
                </a:solidFill>
                <a:latin typeface="+mn-ea"/>
              </a:rPr>
              <a:t>制造行业：</a:t>
            </a:r>
            <a:endParaRPr lang="en-US" altLang="zh-CN">
              <a:solidFill>
                <a:schemeClr val="dk1"/>
              </a:solidFill>
              <a:latin typeface="+mn-ea"/>
            </a:endParaRPr>
          </a:p>
          <a:p>
            <a:pPr lvl="1" indent="-171450"/>
            <a:r>
              <a:rPr lang="zh-CN" altLang="en-US">
                <a:latin typeface="+mn-ea"/>
              </a:rPr>
              <a:t>产品研发设计耗时长、 成本高</a:t>
            </a:r>
          </a:p>
          <a:p>
            <a:pPr lvl="1" indent="-171450"/>
            <a:r>
              <a:rPr lang="zh-CN" altLang="en-US">
                <a:latin typeface="+mn-ea"/>
              </a:rPr>
              <a:t>人力工序失误率高而且过程难以追溯</a:t>
            </a:r>
          </a:p>
          <a:p>
            <a:pPr lvl="1" indent="-171450"/>
            <a:r>
              <a:rPr lang="zh-CN" altLang="en-US">
                <a:latin typeface="+mn-ea"/>
              </a:rPr>
              <a:t>人力实现大规模快速定制化的成本过高</a:t>
            </a:r>
          </a:p>
          <a:p>
            <a:endParaRPr lang="zh-CN" altLang="en-US"/>
          </a:p>
        </p:txBody>
      </p:sp>
    </p:spTree>
    <p:extLst>
      <p:ext uri="{BB962C8B-B14F-4D97-AF65-F5344CB8AC3E}">
        <p14:creationId xmlns:p14="http://schemas.microsoft.com/office/powerpoint/2010/main" val="3966526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6739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云架构设计的典型场景之一就是公有云上云迁移，如何把云下的应用迁移到云上，需要考究非常多的内容，比如如何评估哪些业务适合上公有云，哪些业务放在传统数据中心或私有云上更合适？如何设计上云迁移的基本流程？是在线迁还是离线迁？上云迁移落地，我需要通过什么方法或工具实施上云迁移的具体步骤？</a:t>
            </a:r>
            <a:endParaRPr lang="en-US" altLang="zh-CN"/>
          </a:p>
          <a:p>
            <a:r>
              <a:rPr lang="zh-CN" altLang="en-US"/>
              <a:t>这里把腾讯云的上云迁移产品做了个罗列，上云迁移主要从如下几个维度进行迁移：</a:t>
            </a:r>
            <a:endParaRPr lang="en-US" altLang="zh-CN"/>
          </a:p>
          <a:p>
            <a:pPr lvl="1"/>
            <a:r>
              <a:rPr lang="zh-CN" altLang="en-US"/>
              <a:t>文件迁移：</a:t>
            </a:r>
            <a:r>
              <a:rPr lang="en-US" altLang="zh-CN"/>
              <a:t>COS</a:t>
            </a:r>
            <a:r>
              <a:rPr lang="zh-CN" altLang="en-US"/>
              <a:t>在线迁移，文件离线迁移工具</a:t>
            </a:r>
            <a:r>
              <a:rPr lang="en-US" altLang="zh-CN"/>
              <a:t>CDM</a:t>
            </a:r>
          </a:p>
          <a:p>
            <a:pPr lvl="1"/>
            <a:r>
              <a:rPr lang="zh-CN" altLang="en-US"/>
              <a:t>数据库迁移：</a:t>
            </a:r>
            <a:r>
              <a:rPr lang="en-US" altLang="zh-CN"/>
              <a:t>DTS</a:t>
            </a:r>
            <a:r>
              <a:rPr lang="zh-CN" altLang="en-US"/>
              <a:t>数据库迁移（</a:t>
            </a:r>
            <a:r>
              <a:rPr lang="en-US" altLang="zh-CN"/>
              <a:t>MySQL</a:t>
            </a:r>
            <a:r>
              <a:rPr lang="zh-CN" altLang="en-US"/>
              <a:t>、</a:t>
            </a:r>
            <a:r>
              <a:rPr lang="en-US" altLang="zh-CN"/>
              <a:t>Redis</a:t>
            </a:r>
            <a:r>
              <a:rPr lang="zh-CN" altLang="en-US"/>
              <a:t>、</a:t>
            </a:r>
            <a:r>
              <a:rPr lang="en-US" altLang="zh-CN"/>
              <a:t>MongoDB</a:t>
            </a:r>
            <a:r>
              <a:rPr lang="zh-CN" altLang="en-US"/>
              <a:t>、</a:t>
            </a:r>
            <a:r>
              <a:rPr lang="en-US" altLang="zh-CN"/>
              <a:t>PostgreSQL</a:t>
            </a:r>
            <a:r>
              <a:rPr lang="zh-CN" altLang="en-US"/>
              <a:t>、</a:t>
            </a:r>
            <a:r>
              <a:rPr lang="en-US" altLang="zh-CN"/>
              <a:t>MariaDB</a:t>
            </a:r>
            <a:r>
              <a:rPr lang="zh-CN" altLang="en-US"/>
              <a:t>、</a:t>
            </a:r>
            <a:r>
              <a:rPr lang="en-US" altLang="zh-CN"/>
              <a:t>SQL Server</a:t>
            </a:r>
            <a:r>
              <a:rPr lang="zh-CN" altLang="en-US"/>
              <a:t>）</a:t>
            </a:r>
            <a:endParaRPr lang="en-US" altLang="zh-CN"/>
          </a:p>
          <a:p>
            <a:pPr lvl="1"/>
            <a:r>
              <a:rPr lang="zh-CN" altLang="en-US"/>
              <a:t>主机迁移：</a:t>
            </a:r>
            <a:r>
              <a:rPr lang="en-US" altLang="zh-CN"/>
              <a:t>CVM</a:t>
            </a:r>
            <a:r>
              <a:rPr lang="zh-CN" altLang="en-US"/>
              <a:t>镜像迁移、克隆迁移、手工部署迁移等</a:t>
            </a:r>
            <a:endParaRPr lang="en-US" altLang="zh-CN"/>
          </a:p>
          <a:p>
            <a:pPr lvl="1"/>
            <a:r>
              <a:rPr lang="zh-CN" altLang="en-US"/>
              <a:t>大数据迁移：</a:t>
            </a:r>
            <a:r>
              <a:rPr lang="en-US" altLang="zh-CN"/>
              <a:t>HDFS_TO_COS</a:t>
            </a:r>
          </a:p>
          <a:p>
            <a:pPr lvl="0"/>
            <a:r>
              <a:rPr lang="zh-CN" altLang="en-US"/>
              <a:t>其实还有腾讯云的工具整合迁移服务平台</a:t>
            </a:r>
            <a:r>
              <a:rPr lang="en-US" altLang="zh-CN"/>
              <a:t>MSP</a:t>
            </a:r>
            <a:r>
              <a:rPr lang="zh-CN" altLang="en-US"/>
              <a:t>，提供了强大的迁移能力。</a:t>
            </a:r>
          </a:p>
        </p:txBody>
      </p:sp>
    </p:spTree>
    <p:extLst>
      <p:ext uri="{BB962C8B-B14F-4D97-AF65-F5344CB8AC3E}">
        <p14:creationId xmlns:p14="http://schemas.microsoft.com/office/powerpoint/2010/main" val="2910466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sym typeface="+mn-ea"/>
              </a:rPr>
              <a:t>腾讯云构建了完善的产品体系，帮助客户更好地设计、管理和部署云上应用，如容器服务</a:t>
            </a:r>
            <a:r>
              <a:rPr lang="en-US" altLang="zh-CN">
                <a:sym typeface="+mn-ea"/>
              </a:rPr>
              <a:t>TKE</a:t>
            </a:r>
            <a:r>
              <a:rPr lang="zh-CN" altLang="en-US">
                <a:sym typeface="+mn-ea"/>
              </a:rPr>
              <a:t>，用于微服务应用开发的分布式服务框架</a:t>
            </a:r>
            <a:r>
              <a:rPr lang="en-US" altLang="zh-CN">
                <a:sym typeface="+mn-ea"/>
              </a:rPr>
              <a:t>TSF</a:t>
            </a:r>
            <a:r>
              <a:rPr lang="zh-CN" altLang="en-US">
                <a:sym typeface="+mn-ea"/>
              </a:rPr>
              <a:t>、用于应用开发管理的</a:t>
            </a:r>
            <a:r>
              <a:rPr lang="en-US" altLang="zh-CN">
                <a:sym typeface="+mn-ea"/>
              </a:rPr>
              <a:t>TAPD</a:t>
            </a:r>
            <a:r>
              <a:rPr lang="zh-CN" altLang="en-US">
                <a:sym typeface="+mn-ea"/>
              </a:rPr>
              <a:t>、工蜂、和</a:t>
            </a:r>
            <a:r>
              <a:rPr lang="en-US" altLang="zh-CN">
                <a:sym typeface="+mn-ea"/>
              </a:rPr>
              <a:t>cloud Stadio</a:t>
            </a:r>
          </a:p>
          <a:p>
            <a:r>
              <a:rPr lang="zh-CN" altLang="en-US">
                <a:sym typeface="+mn-ea"/>
              </a:rPr>
              <a:t>云原生架构的典型技术特征</a:t>
            </a:r>
            <a:r>
              <a:rPr lang="en-US" altLang="zh-CN">
                <a:sym typeface="+mn-ea"/>
              </a:rPr>
              <a:t>-《</a:t>
            </a:r>
            <a:r>
              <a:rPr lang="zh-CN" altLang="en-US">
                <a:sym typeface="+mn-ea"/>
              </a:rPr>
              <a:t>云原生技术实践白皮书</a:t>
            </a:r>
            <a:r>
              <a:rPr lang="en-US" altLang="zh-CN">
                <a:sym typeface="+mn-ea"/>
              </a:rPr>
              <a:t>》</a:t>
            </a:r>
          </a:p>
          <a:p>
            <a:pPr lvl="1"/>
            <a:r>
              <a:rPr lang="zh-CN" altLang="en-US" b="1" i="0">
                <a:solidFill>
                  <a:srgbClr val="333333"/>
                </a:solidFill>
                <a:effectLst/>
                <a:latin typeface="pingfang SC"/>
                <a:sym typeface="+mn-ea"/>
              </a:rPr>
              <a:t>采用轻量级的容器</a:t>
            </a:r>
            <a:endParaRPr lang="en-US" altLang="zh-CN" b="1" i="0">
              <a:solidFill>
                <a:srgbClr val="333333"/>
              </a:solidFill>
              <a:effectLst/>
              <a:latin typeface="pingfang SC"/>
              <a:sym typeface="+mn-ea"/>
            </a:endParaRPr>
          </a:p>
          <a:p>
            <a:pPr lvl="1"/>
            <a:r>
              <a:rPr lang="zh-CN" altLang="en-US" b="1" i="0">
                <a:solidFill>
                  <a:srgbClr val="333333"/>
                </a:solidFill>
                <a:effectLst/>
                <a:latin typeface="pingfang SC"/>
                <a:sym typeface="+mn-ea"/>
              </a:rPr>
              <a:t>设计为松散耦合的微服务</a:t>
            </a:r>
            <a:endParaRPr lang="en-US" altLang="zh-CN" b="1" i="0">
              <a:solidFill>
                <a:srgbClr val="333333"/>
              </a:solidFill>
              <a:effectLst/>
              <a:latin typeface="pingfang SC"/>
              <a:sym typeface="+mn-ea"/>
            </a:endParaRPr>
          </a:p>
          <a:p>
            <a:pPr lvl="1"/>
            <a:r>
              <a:rPr lang="zh-CN" altLang="en-US" b="1" i="0">
                <a:solidFill>
                  <a:srgbClr val="333333"/>
                </a:solidFill>
                <a:effectLst/>
                <a:latin typeface="pingfang SC"/>
              </a:rPr>
              <a:t>通过</a:t>
            </a:r>
            <a:r>
              <a:rPr lang="en-US" altLang="zh-CN" b="1" i="0">
                <a:solidFill>
                  <a:srgbClr val="333333"/>
                </a:solidFill>
                <a:effectLst/>
                <a:latin typeface="pingfang SC"/>
              </a:rPr>
              <a:t>API</a:t>
            </a:r>
            <a:r>
              <a:rPr lang="zh-CN" altLang="en-US" b="1" i="0">
                <a:solidFill>
                  <a:srgbClr val="333333"/>
                </a:solidFill>
                <a:effectLst/>
                <a:latin typeface="pingfang SC"/>
              </a:rPr>
              <a:t>进行交互协作</a:t>
            </a:r>
            <a:endParaRPr lang="en-US" altLang="zh-CN" b="1" i="0">
              <a:solidFill>
                <a:srgbClr val="333333"/>
              </a:solidFill>
              <a:effectLst/>
              <a:latin typeface="pingfang SC"/>
            </a:endParaRPr>
          </a:p>
          <a:p>
            <a:pPr lvl="1"/>
            <a:r>
              <a:rPr lang="zh-CN" altLang="en-US" b="1" i="0">
                <a:solidFill>
                  <a:srgbClr val="333333"/>
                </a:solidFill>
                <a:effectLst/>
                <a:latin typeface="pingfang SC"/>
              </a:rPr>
              <a:t>使用最佳语言和框架开发</a:t>
            </a:r>
            <a:endParaRPr lang="en-US" altLang="zh-CN" b="1" i="0">
              <a:solidFill>
                <a:srgbClr val="333333"/>
              </a:solidFill>
              <a:effectLst/>
              <a:latin typeface="pingfang SC"/>
            </a:endParaRPr>
          </a:p>
          <a:p>
            <a:pPr lvl="1"/>
            <a:r>
              <a:rPr lang="zh-CN" altLang="en-US" b="1" i="0">
                <a:solidFill>
                  <a:srgbClr val="333333"/>
                </a:solidFill>
                <a:effectLst/>
                <a:latin typeface="pingfang SC"/>
              </a:rPr>
              <a:t>通过</a:t>
            </a:r>
            <a:r>
              <a:rPr lang="en-US" altLang="zh-CN" b="1" i="0">
                <a:solidFill>
                  <a:srgbClr val="333333"/>
                </a:solidFill>
                <a:effectLst/>
                <a:latin typeface="pingfang SC"/>
              </a:rPr>
              <a:t>DevOps</a:t>
            </a:r>
            <a:r>
              <a:rPr lang="zh-CN" altLang="en-US" b="1" i="0">
                <a:solidFill>
                  <a:srgbClr val="333333"/>
                </a:solidFill>
                <a:effectLst/>
                <a:latin typeface="pingfang SC"/>
              </a:rPr>
              <a:t>流程进行管理</a:t>
            </a:r>
          </a:p>
        </p:txBody>
      </p:sp>
    </p:spTree>
    <p:extLst>
      <p:ext uri="{BB962C8B-B14F-4D97-AF65-F5344CB8AC3E}">
        <p14:creationId xmlns:p14="http://schemas.microsoft.com/office/powerpoint/2010/main" val="3513065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313765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182562" lvl="1" indent="0">
              <a:buNone/>
            </a:pPr>
            <a:endParaRPr lang="en-US" altLang="zh-CN"/>
          </a:p>
          <a:p>
            <a:pPr marL="182562" lvl="1" indent="0" algn="l">
              <a:buNone/>
            </a:pPr>
            <a:endParaRPr lang="en-US" altLang="zh-CN" sz="1000" kern="1200">
              <a:solidFill>
                <a:schemeClr val="tx1"/>
              </a:solidFill>
              <a:cs typeface="+mn-cs"/>
            </a:endParaRPr>
          </a:p>
        </p:txBody>
      </p:sp>
    </p:spTree>
    <p:extLst>
      <p:ext uri="{BB962C8B-B14F-4D97-AF65-F5344CB8AC3E}">
        <p14:creationId xmlns:p14="http://schemas.microsoft.com/office/powerpoint/2010/main" val="71300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4027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a:t>大数据处理相关产品</a:t>
            </a:r>
            <a:endParaRPr lang="en-US" altLang="zh-CN"/>
          </a:p>
          <a:p>
            <a:pPr lvl="1"/>
            <a:r>
              <a:rPr lang="zh-CN" altLang="en-US"/>
              <a:t>数据准备：弹性</a:t>
            </a:r>
            <a:r>
              <a:rPr lang="en-US" altLang="zh-CN"/>
              <a:t>MapReduce</a:t>
            </a:r>
            <a:r>
              <a:rPr lang="zh-CN" altLang="en-US"/>
              <a:t>集成了数据采集、数据存储和计算的功能、大数据处理套件</a:t>
            </a:r>
            <a:r>
              <a:rPr lang="en-US" altLang="zh-CN"/>
              <a:t>TBDS</a:t>
            </a:r>
            <a:r>
              <a:rPr lang="zh-CN" altLang="en-US"/>
              <a:t>；</a:t>
            </a:r>
            <a:endParaRPr lang="en-US" altLang="zh-CN"/>
          </a:p>
          <a:p>
            <a:pPr lvl="1"/>
            <a:r>
              <a:rPr lang="zh-CN" altLang="en-US"/>
              <a:t>存储管理：云数据仓库套件 </a:t>
            </a:r>
            <a:r>
              <a:rPr lang="en-US" altLang="zh-CN"/>
              <a:t>Sparking</a:t>
            </a:r>
            <a:r>
              <a:rPr lang="zh-CN" altLang="en-US"/>
              <a:t>、</a:t>
            </a:r>
            <a:r>
              <a:rPr lang="en-US" altLang="zh-CN" err="1"/>
              <a:t>Snova</a:t>
            </a:r>
            <a:r>
              <a:rPr lang="zh-CN" altLang="en-US"/>
              <a:t>数据仓库、弹性 </a:t>
            </a:r>
            <a:r>
              <a:rPr lang="en-US" altLang="zh-CN"/>
              <a:t>MapReduce</a:t>
            </a:r>
            <a:r>
              <a:rPr lang="zh-CN" altLang="en-US"/>
              <a:t>、大数据处理套件</a:t>
            </a:r>
            <a:r>
              <a:rPr lang="en-US" altLang="zh-CN"/>
              <a:t>TBDS</a:t>
            </a:r>
            <a:r>
              <a:rPr lang="zh-CN" altLang="en-US"/>
              <a:t>；</a:t>
            </a:r>
            <a:endParaRPr lang="en-US" altLang="zh-CN"/>
          </a:p>
          <a:p>
            <a:pPr lvl="1"/>
            <a:r>
              <a:rPr lang="zh-CN" altLang="en-US"/>
              <a:t>实时流式计算：流计算 </a:t>
            </a:r>
            <a:r>
              <a:rPr lang="en-US" altLang="zh-CN"/>
              <a:t>Oceanus</a:t>
            </a:r>
            <a:r>
              <a:rPr lang="zh-CN" altLang="en-US"/>
              <a:t>、弹性 </a:t>
            </a:r>
            <a:r>
              <a:rPr lang="en-US" altLang="zh-CN"/>
              <a:t>MapReduce</a:t>
            </a:r>
            <a:r>
              <a:rPr lang="zh-CN" altLang="en-US"/>
              <a:t>、大数据处理套件 </a:t>
            </a:r>
            <a:r>
              <a:rPr lang="en-US" altLang="zh-CN"/>
              <a:t>TBDS</a:t>
            </a:r>
            <a:r>
              <a:rPr lang="zh-CN" altLang="en-US"/>
              <a:t>；</a:t>
            </a:r>
            <a:endParaRPr lang="en-US" altLang="zh-CN"/>
          </a:p>
          <a:p>
            <a:pPr lvl="1"/>
            <a:r>
              <a:rPr lang="zh-CN" altLang="en-US"/>
              <a:t>数据分析：腾讯云</a:t>
            </a:r>
            <a:r>
              <a:rPr lang="en-US" altLang="zh-CN"/>
              <a:t>Elasticsearch Service</a:t>
            </a:r>
            <a:r>
              <a:rPr lang="zh-CN" altLang="en-US"/>
              <a:t>、大数据处理套件</a:t>
            </a:r>
            <a:r>
              <a:rPr lang="en-US" altLang="zh-CN"/>
              <a:t>TBDS</a:t>
            </a:r>
          </a:p>
          <a:p>
            <a:pPr lvl="1"/>
            <a:r>
              <a:rPr lang="zh-CN" altLang="en-US"/>
              <a:t>数据可视化：大数据可视交互系统 </a:t>
            </a:r>
            <a:r>
              <a:rPr lang="en-US" altLang="zh-CN" err="1"/>
              <a:t>RayData</a:t>
            </a:r>
            <a:r>
              <a:rPr lang="zh-CN" altLang="en-US"/>
              <a:t>、商业智能分析</a:t>
            </a:r>
            <a:r>
              <a:rPr lang="en-US" altLang="zh-CN"/>
              <a:t>BI</a:t>
            </a:r>
            <a:r>
              <a:rPr lang="zh-CN" altLang="en-US"/>
              <a:t>、腾讯云图</a:t>
            </a:r>
            <a:endParaRPr lang="en-US" altLang="zh-CN"/>
          </a:p>
        </p:txBody>
      </p:sp>
    </p:spTree>
    <p:extLst>
      <p:ext uri="{BB962C8B-B14F-4D97-AF65-F5344CB8AC3E}">
        <p14:creationId xmlns:p14="http://schemas.microsoft.com/office/powerpoint/2010/main" val="3169218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zh-CN" altLang="en-US" sz="1000" b="0" i="0" kern="1200">
                <a:solidFill>
                  <a:schemeClr val="tx1"/>
                </a:solidFill>
                <a:effectLst/>
                <a:cs typeface="+mn-cs"/>
              </a:rPr>
              <a:t>从物理资源和技术资源两个维度划分腾讯云在助力企业构建混合云上的解决方案，服务器等物理资源为企业自有还是向腾讯云租赁，云技术由企业资源自研还是使用腾讯云的技术方案</a:t>
            </a:r>
            <a:endParaRPr lang="en-US" altLang="zh-CN" sz="1000" b="0" i="0" kern="1200">
              <a:solidFill>
                <a:schemeClr val="tx1"/>
              </a:solidFill>
              <a:effectLst/>
              <a:cs typeface="+mn-cs"/>
            </a:endParaRPr>
          </a:p>
          <a:p>
            <a:r>
              <a:rPr lang="zh-CN" altLang="en-US" sz="1000" b="0" i="0" kern="1200">
                <a:solidFill>
                  <a:schemeClr val="tx1"/>
                </a:solidFill>
                <a:effectLst/>
                <a:cs typeface="+mn-cs"/>
              </a:rPr>
              <a:t>黑石服务器：黑石物理服务器</a:t>
            </a:r>
            <a:r>
              <a:rPr lang="en-US" altLang="zh-CN" sz="1000" b="0" i="0" kern="1200">
                <a:solidFill>
                  <a:schemeClr val="tx1"/>
                </a:solidFill>
                <a:effectLst/>
                <a:cs typeface="+mn-cs"/>
              </a:rPr>
              <a:t>2.0</a:t>
            </a:r>
            <a:r>
              <a:rPr lang="zh-CN" altLang="en-US" sz="1000" b="0" i="0" kern="1200">
                <a:solidFill>
                  <a:schemeClr val="tx1"/>
                </a:solidFill>
                <a:effectLst/>
                <a:cs typeface="+mn-cs"/>
              </a:rPr>
              <a:t>（</a:t>
            </a:r>
            <a:r>
              <a:rPr lang="en-US" altLang="zh-CN" sz="1000" b="0" i="0" kern="1200">
                <a:solidFill>
                  <a:schemeClr val="tx1"/>
                </a:solidFill>
                <a:effectLst/>
                <a:cs typeface="+mn-cs"/>
              </a:rPr>
              <a:t>Cloud Physical Machine</a:t>
            </a:r>
            <a:r>
              <a:rPr lang="zh-CN" altLang="en-US" sz="1000" b="0" i="0" kern="1200">
                <a:solidFill>
                  <a:schemeClr val="tx1"/>
                </a:solidFill>
                <a:effectLst/>
                <a:cs typeface="+mn-cs"/>
              </a:rPr>
              <a:t>，</a:t>
            </a:r>
            <a:r>
              <a:rPr lang="en-US" altLang="zh-CN" sz="1000" b="0" i="0" kern="1200">
                <a:solidFill>
                  <a:schemeClr val="tx1"/>
                </a:solidFill>
                <a:effectLst/>
                <a:cs typeface="+mn-cs"/>
              </a:rPr>
              <a:t>CPM</a:t>
            </a:r>
            <a:r>
              <a:rPr lang="zh-CN" altLang="en-US" sz="1000" b="0" i="0" kern="1200">
                <a:solidFill>
                  <a:schemeClr val="tx1"/>
                </a:solidFill>
                <a:effectLst/>
                <a:cs typeface="+mn-cs"/>
              </a:rPr>
              <a:t>）是一种包年包月的裸金属云服务，为您提供云端独享的高性能、无虚拟化的、安全隔离的物理服务器集群。使用该服务，您只需根据业务特性弹性伸缩物理服务器数量，获取物理服务器的时间将被缩短至分钟级。将容量管理及运维工作交由腾讯云，您可专注于业务创新</a:t>
            </a:r>
            <a:endParaRPr lang="en-US" altLang="zh-CN" sz="1000" b="0" i="0" kern="1200">
              <a:solidFill>
                <a:schemeClr val="tx1"/>
              </a:solidFill>
              <a:effectLst/>
              <a:cs typeface="+mn-cs"/>
            </a:endParaRPr>
          </a:p>
          <a:p>
            <a:r>
              <a:rPr lang="en-US" altLang="zh-CN" sz="1000" b="0" i="0" kern="1200">
                <a:solidFill>
                  <a:schemeClr val="tx1"/>
                </a:solidFill>
                <a:effectLst/>
                <a:cs typeface="+mn-cs"/>
              </a:rPr>
              <a:t>TCE(</a:t>
            </a:r>
            <a:r>
              <a:rPr lang="zh-CN" altLang="en-US" sz="1000" b="1" i="0" kern="1200">
                <a:solidFill>
                  <a:schemeClr val="tx1"/>
                </a:solidFill>
                <a:effectLst/>
                <a:cs typeface="+mn-cs"/>
              </a:rPr>
              <a:t>基于腾讯公有云自研架构</a:t>
            </a:r>
            <a:r>
              <a:rPr lang="en-US" altLang="zh-CN" sz="1000" b="0" i="0" kern="1200">
                <a:solidFill>
                  <a:schemeClr val="tx1"/>
                </a:solidFill>
                <a:effectLst/>
                <a:cs typeface="+mn-cs"/>
              </a:rPr>
              <a:t>)</a:t>
            </a:r>
            <a:r>
              <a:rPr lang="zh-CN" altLang="en-US" sz="1000" b="0" i="0" kern="1200">
                <a:solidFill>
                  <a:schemeClr val="tx1"/>
                </a:solidFill>
                <a:effectLst/>
                <a:cs typeface="+mn-cs"/>
              </a:rPr>
              <a:t>：是基于腾讯云完整产品体系输出的全栈云平台。提供 </a:t>
            </a:r>
            <a:r>
              <a:rPr lang="en-US" altLang="zh-CN" sz="1000" b="0" i="0" kern="1200">
                <a:solidFill>
                  <a:schemeClr val="tx1"/>
                </a:solidFill>
                <a:effectLst/>
                <a:cs typeface="+mn-cs"/>
              </a:rPr>
              <a:t>IaaS/PaaS/SaaS </a:t>
            </a:r>
            <a:r>
              <a:rPr lang="zh-CN" altLang="en-US" sz="1000" b="0" i="0" kern="1200">
                <a:solidFill>
                  <a:schemeClr val="tx1"/>
                </a:solidFill>
                <a:effectLst/>
                <a:cs typeface="+mn-cs"/>
              </a:rPr>
              <a:t>全量云产品矩阵，满足企业的私有化部署、自主可控的需求，降低技术难度及运维复杂性，为客户提供高水平、易运维、智能化的云服务</a:t>
            </a:r>
            <a:endParaRPr lang="en-US" altLang="zh-CN" sz="1000" b="0" i="0" kern="1200">
              <a:solidFill>
                <a:schemeClr val="tx1"/>
              </a:solidFill>
              <a:effectLst/>
              <a:cs typeface="+mn-cs"/>
            </a:endParaRPr>
          </a:p>
          <a:p>
            <a:r>
              <a:rPr lang="en-US" altLang="zh-CN" err="1"/>
              <a:t>TStack</a:t>
            </a:r>
            <a:r>
              <a:rPr lang="zh-CN" altLang="en-US"/>
              <a:t>（</a:t>
            </a:r>
            <a:r>
              <a:rPr lang="zh-CN" altLang="en-US" sz="1000" b="1" i="0" kern="1200">
                <a:solidFill>
                  <a:schemeClr val="tx1"/>
                </a:solidFill>
                <a:effectLst/>
                <a:cs typeface="+mn-cs"/>
              </a:rPr>
              <a:t>基于 </a:t>
            </a:r>
            <a:r>
              <a:rPr lang="en-US" altLang="zh-CN" sz="1000" b="1" i="0" kern="1200">
                <a:solidFill>
                  <a:schemeClr val="tx1"/>
                </a:solidFill>
                <a:effectLst/>
                <a:cs typeface="+mn-cs"/>
              </a:rPr>
              <a:t>OpenStack </a:t>
            </a:r>
            <a:r>
              <a:rPr lang="zh-CN" altLang="en-US" sz="1000" b="1" i="0" kern="1200">
                <a:solidFill>
                  <a:schemeClr val="tx1"/>
                </a:solidFill>
                <a:effectLst/>
                <a:cs typeface="+mn-cs"/>
              </a:rPr>
              <a:t>和 </a:t>
            </a:r>
            <a:r>
              <a:rPr lang="en-US" altLang="zh-CN" sz="1000" b="1" i="0" kern="1200">
                <a:solidFill>
                  <a:schemeClr val="tx1"/>
                </a:solidFill>
                <a:effectLst/>
                <a:cs typeface="+mn-cs"/>
              </a:rPr>
              <a:t>k8s </a:t>
            </a:r>
            <a:r>
              <a:rPr lang="zh-CN" altLang="en-US" sz="1000" b="1" i="0" kern="1200">
                <a:solidFill>
                  <a:schemeClr val="tx1"/>
                </a:solidFill>
                <a:effectLst/>
                <a:cs typeface="+mn-cs"/>
              </a:rPr>
              <a:t>等开源架构</a:t>
            </a:r>
            <a:r>
              <a:rPr lang="zh-CN" altLang="en-US"/>
              <a:t>）：基于开源架构所推出的云服务平台，支持私有化部署和云化部署，具备混合云管理能力，拥有大量实践经验，集成了腾讯丰富产品体系，助力政企构建安全稳定的云环境和健康的云生态</a:t>
            </a:r>
            <a:endParaRPr lang="en-US" altLang="zh-CN"/>
          </a:p>
          <a:p>
            <a:r>
              <a:rPr lang="zh-CN" altLang="en-US"/>
              <a:t>黑石</a:t>
            </a:r>
            <a:r>
              <a:rPr lang="en-US" altLang="zh-CN"/>
              <a:t>Stack-V</a:t>
            </a:r>
            <a:r>
              <a:rPr lang="zh-CN" altLang="en-US"/>
              <a:t>（</a:t>
            </a:r>
            <a:r>
              <a:rPr lang="zh-CN" altLang="en-US" b="1"/>
              <a:t>基于</a:t>
            </a:r>
            <a:r>
              <a:rPr lang="en-US" altLang="zh-CN" b="1" err="1"/>
              <a:t>Vmware</a:t>
            </a:r>
            <a:r>
              <a:rPr lang="zh-CN" altLang="en-US"/>
              <a:t>）：</a:t>
            </a:r>
            <a:r>
              <a:rPr lang="zh-CN" altLang="en-US" sz="1000" b="0" i="0" kern="1200">
                <a:solidFill>
                  <a:schemeClr val="tx1"/>
                </a:solidFill>
                <a:effectLst/>
                <a:cs typeface="+mn-cs"/>
              </a:rPr>
              <a:t>黑石 </a:t>
            </a:r>
            <a:r>
              <a:rPr lang="en-US" altLang="zh-CN" sz="1000" b="0" i="0" kern="1200">
                <a:solidFill>
                  <a:schemeClr val="tx1"/>
                </a:solidFill>
                <a:effectLst/>
                <a:cs typeface="+mn-cs"/>
              </a:rPr>
              <a:t>Stack-V </a:t>
            </a:r>
            <a:r>
              <a:rPr lang="zh-CN" altLang="en-US" sz="1000" b="0" i="0" kern="1200">
                <a:solidFill>
                  <a:schemeClr val="tx1"/>
                </a:solidFill>
                <a:effectLst/>
                <a:cs typeface="+mn-cs"/>
              </a:rPr>
              <a:t>是腾讯云深度整合 </a:t>
            </a:r>
            <a:r>
              <a:rPr lang="en-US" altLang="zh-CN" sz="1000" b="0" i="0" kern="1200">
                <a:solidFill>
                  <a:schemeClr val="tx1"/>
                </a:solidFill>
                <a:effectLst/>
                <a:cs typeface="+mn-cs"/>
              </a:rPr>
              <a:t>vSphere</a:t>
            </a:r>
            <a:r>
              <a:rPr lang="zh-CN" altLang="en-US" sz="1000" b="0" i="0" kern="1200">
                <a:solidFill>
                  <a:schemeClr val="tx1"/>
                </a:solidFill>
                <a:effectLst/>
                <a:cs typeface="+mn-cs"/>
              </a:rPr>
              <a:t>、</a:t>
            </a:r>
            <a:r>
              <a:rPr lang="en-US" altLang="zh-CN" sz="1000" b="0" i="0" kern="1200" err="1">
                <a:solidFill>
                  <a:schemeClr val="tx1"/>
                </a:solidFill>
                <a:effectLst/>
                <a:cs typeface="+mn-cs"/>
              </a:rPr>
              <a:t>vSAN</a:t>
            </a:r>
            <a:r>
              <a:rPr lang="zh-CN" altLang="en-US" sz="1000" b="0" i="0" kern="1200">
                <a:solidFill>
                  <a:schemeClr val="tx1"/>
                </a:solidFill>
                <a:effectLst/>
                <a:cs typeface="+mn-cs"/>
              </a:rPr>
              <a:t>、</a:t>
            </a:r>
            <a:r>
              <a:rPr lang="en-US" altLang="zh-CN" sz="1000" b="0" i="0" kern="1200">
                <a:solidFill>
                  <a:schemeClr val="tx1"/>
                </a:solidFill>
                <a:effectLst/>
                <a:cs typeface="+mn-cs"/>
              </a:rPr>
              <a:t>NSX </a:t>
            </a:r>
            <a:r>
              <a:rPr lang="zh-CN" altLang="en-US" sz="1000" b="0" i="0" kern="1200">
                <a:solidFill>
                  <a:schemeClr val="tx1"/>
                </a:solidFill>
                <a:effectLst/>
                <a:cs typeface="+mn-cs"/>
              </a:rPr>
              <a:t>、</a:t>
            </a:r>
            <a:r>
              <a:rPr lang="en-US" altLang="zh-CN" sz="1000" b="0" i="0" kern="1200">
                <a:solidFill>
                  <a:schemeClr val="tx1"/>
                </a:solidFill>
                <a:effectLst/>
                <a:cs typeface="+mn-cs"/>
              </a:rPr>
              <a:t>vCenter Server </a:t>
            </a:r>
            <a:r>
              <a:rPr lang="zh-CN" altLang="en-US" sz="1000" b="0" i="0" kern="1200">
                <a:solidFill>
                  <a:schemeClr val="tx1"/>
                </a:solidFill>
                <a:effectLst/>
                <a:cs typeface="+mn-cs"/>
              </a:rPr>
              <a:t>等 </a:t>
            </a:r>
            <a:r>
              <a:rPr lang="en-US" altLang="zh-CN" sz="1000" b="0" i="0" kern="1200">
                <a:solidFill>
                  <a:schemeClr val="tx1"/>
                </a:solidFill>
                <a:effectLst/>
                <a:cs typeface="+mn-cs"/>
              </a:rPr>
              <a:t>VMware </a:t>
            </a:r>
            <a:r>
              <a:rPr lang="zh-CN" altLang="en-US" sz="1000" b="0" i="0" kern="1200">
                <a:solidFill>
                  <a:schemeClr val="tx1"/>
                </a:solidFill>
                <a:effectLst/>
                <a:cs typeface="+mn-cs"/>
              </a:rPr>
              <a:t>套件和黑石物理服务器后的服务，您可以轻松地将私有云的 </a:t>
            </a:r>
            <a:r>
              <a:rPr lang="en-US" altLang="zh-CN" sz="1000" b="0" i="0" kern="1200">
                <a:solidFill>
                  <a:schemeClr val="tx1"/>
                </a:solidFill>
                <a:effectLst/>
                <a:cs typeface="+mn-cs"/>
              </a:rPr>
              <a:t>VMware </a:t>
            </a:r>
            <a:r>
              <a:rPr lang="zh-CN" altLang="en-US" sz="1000" b="0" i="0" kern="1200">
                <a:solidFill>
                  <a:schemeClr val="tx1"/>
                </a:solidFill>
                <a:effectLst/>
                <a:cs typeface="+mn-cs"/>
              </a:rPr>
              <a:t>环境扩展到黑石物理服务器上而无需关心基础设施，并整合众多腾讯云产品构建无缝的、高可用的、灵活的混合云环境。</a:t>
            </a:r>
            <a:endParaRPr lang="zh-CN" altLang="en-US"/>
          </a:p>
        </p:txBody>
      </p:sp>
    </p:spTree>
    <p:extLst>
      <p:ext uri="{BB962C8B-B14F-4D97-AF65-F5344CB8AC3E}">
        <p14:creationId xmlns:p14="http://schemas.microsoft.com/office/powerpoint/2010/main" val="327745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lvl="0"/>
            <a:r>
              <a:rPr lang="zh-CN" altLang="en-US" sz="1000" b="0" i="0" kern="1200">
                <a:solidFill>
                  <a:schemeClr val="tx1"/>
                </a:solidFill>
                <a:effectLst/>
                <a:cs typeface="+mn-cs"/>
              </a:rPr>
              <a:t>语音技术</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腾讯云语音识别（</a:t>
            </a:r>
            <a:r>
              <a:rPr lang="en-US" altLang="zh-CN" sz="1000" b="0" i="0" kern="1200">
                <a:solidFill>
                  <a:schemeClr val="tx1"/>
                </a:solidFill>
                <a:effectLst/>
                <a:cs typeface="+mn-cs"/>
              </a:rPr>
              <a:t>Automatic Speech Recognition</a:t>
            </a:r>
            <a:r>
              <a:rPr lang="zh-CN" altLang="en-US" sz="1000" b="0" i="0" kern="1200">
                <a:solidFill>
                  <a:schemeClr val="tx1"/>
                </a:solidFill>
                <a:effectLst/>
                <a:cs typeface="+mn-cs"/>
              </a:rPr>
              <a:t>，</a:t>
            </a:r>
            <a:r>
              <a:rPr lang="en-US" altLang="zh-CN" sz="1000" b="0" i="0" kern="1200">
                <a:solidFill>
                  <a:schemeClr val="tx1"/>
                </a:solidFill>
                <a:effectLst/>
                <a:cs typeface="+mn-cs"/>
              </a:rPr>
              <a:t>ASR</a:t>
            </a:r>
            <a:r>
              <a:rPr lang="zh-CN" altLang="en-US" sz="1000" b="0" i="0" kern="1200">
                <a:solidFill>
                  <a:schemeClr val="tx1"/>
                </a:solidFill>
                <a:effectLst/>
                <a:cs typeface="+mn-cs"/>
              </a:rPr>
              <a:t>） 为开发者提供语音转文字服务的最佳体验。语音识别服务经微信、腾讯视频、王者荣耀等大量内部业务验证，同时也在线上线下大量外部客户业务场景下成功落地，具备识别准确率高、接入便捷、性能稳定等特点。腾讯云语音识别服务开放实时语音识别、一句话识别和录音文件识别三种服务形式，满足不同类型开发者需求</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语音合成（</a:t>
            </a:r>
            <a:r>
              <a:rPr lang="en-US" altLang="zh-CN" sz="1000" b="0" i="0" kern="1200">
                <a:solidFill>
                  <a:schemeClr val="tx1"/>
                </a:solidFill>
                <a:effectLst/>
                <a:cs typeface="+mn-cs"/>
              </a:rPr>
              <a:t>Text To Speech</a:t>
            </a:r>
            <a:r>
              <a:rPr lang="zh-CN" altLang="en-US" sz="1000" b="0" i="0" kern="1200">
                <a:solidFill>
                  <a:schemeClr val="tx1"/>
                </a:solidFill>
                <a:effectLst/>
                <a:cs typeface="+mn-cs"/>
              </a:rPr>
              <a:t>，</a:t>
            </a:r>
            <a:r>
              <a:rPr lang="en-US" altLang="zh-CN" sz="1000" b="0" i="0" kern="1200">
                <a:solidFill>
                  <a:schemeClr val="tx1"/>
                </a:solidFill>
                <a:effectLst/>
                <a:cs typeface="+mn-cs"/>
              </a:rPr>
              <a:t>TTS</a:t>
            </a:r>
            <a:r>
              <a:rPr lang="zh-CN" altLang="en-US" sz="1000" b="0" i="0" kern="1200">
                <a:solidFill>
                  <a:schemeClr val="tx1"/>
                </a:solidFill>
                <a:effectLst/>
                <a:cs typeface="+mn-cs"/>
              </a:rPr>
              <a:t>）满足将文本转化成拟人化语音的需求，打通人机交互闭环。 提供多种音色选择，支持自定义音量、语速，为企业客户提供个性化音色定制服务，让发音更自然、更专业、更符合场景需求。语音合成广泛应用于语音导航、有声读物、机器人、语音助手、自动新闻播报等场景，提升人机交互体验，提高语音类应用构建效率。    </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声纹识别（</a:t>
            </a:r>
            <a:r>
              <a:rPr lang="en-US" altLang="zh-CN" sz="1000" b="0" i="0" kern="1200">
                <a:solidFill>
                  <a:schemeClr val="tx1"/>
                </a:solidFill>
                <a:effectLst/>
                <a:cs typeface="+mn-cs"/>
              </a:rPr>
              <a:t>Voice Print Recognition</a:t>
            </a:r>
            <a:r>
              <a:rPr lang="zh-CN" altLang="en-US" sz="1000" b="0" i="0" kern="1200">
                <a:solidFill>
                  <a:schemeClr val="tx1"/>
                </a:solidFill>
                <a:effectLst/>
                <a:cs typeface="+mn-cs"/>
              </a:rPr>
              <a:t>）作为生物识别的一种，是根据说话人的声波特性进行身份辨识的服务。身份辨识与口音无关，与语言无关，可以用于说话人辨认和说话人确认，广泛应用于金融安全、智能家居、智慧建筑等领域。</a:t>
            </a:r>
            <a:endParaRPr lang="en-US" altLang="zh-CN" sz="1000" b="0" i="0" kern="1200">
              <a:solidFill>
                <a:schemeClr val="tx1"/>
              </a:solidFill>
              <a:effectLst/>
              <a:cs typeface="+mn-cs"/>
            </a:endParaRPr>
          </a:p>
          <a:p>
            <a:pPr lvl="0"/>
            <a:r>
              <a:rPr lang="zh-CN" altLang="en-US" sz="1000" b="0" i="0" kern="1200">
                <a:solidFill>
                  <a:schemeClr val="tx1"/>
                </a:solidFill>
                <a:effectLst/>
                <a:cs typeface="+mn-cs"/>
              </a:rPr>
              <a:t>自然语言处理</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腾讯云自然语言处理（</a:t>
            </a:r>
            <a:r>
              <a:rPr lang="en-US" altLang="zh-CN" sz="1000" b="0" i="0" kern="1200">
                <a:solidFill>
                  <a:schemeClr val="tx1"/>
                </a:solidFill>
                <a:effectLst/>
                <a:cs typeface="+mn-cs"/>
              </a:rPr>
              <a:t>Natural Language Process</a:t>
            </a:r>
            <a:r>
              <a:rPr lang="zh-CN" altLang="en-US" sz="1000" b="0" i="0" kern="1200">
                <a:solidFill>
                  <a:schemeClr val="tx1"/>
                </a:solidFill>
                <a:effectLst/>
                <a:cs typeface="+mn-cs"/>
              </a:rPr>
              <a:t>，</a:t>
            </a:r>
            <a:r>
              <a:rPr lang="en-US" altLang="zh-CN" sz="1000" b="0" i="0" kern="1200">
                <a:solidFill>
                  <a:schemeClr val="tx1"/>
                </a:solidFill>
                <a:effectLst/>
                <a:cs typeface="+mn-cs"/>
              </a:rPr>
              <a:t>NLP</a:t>
            </a:r>
            <a:r>
              <a:rPr lang="zh-CN" altLang="en-US" sz="1000" b="0" i="0" kern="1200">
                <a:solidFill>
                  <a:schemeClr val="tx1"/>
                </a:solidFill>
                <a:effectLst/>
                <a:cs typeface="+mn-cs"/>
              </a:rPr>
              <a:t>）深度整合了腾讯内部（包括 </a:t>
            </a:r>
            <a:r>
              <a:rPr lang="en-US" altLang="zh-CN" sz="1000" b="0" i="0" kern="1200">
                <a:solidFill>
                  <a:schemeClr val="tx1"/>
                </a:solidFill>
                <a:effectLst/>
                <a:cs typeface="+mn-cs"/>
              </a:rPr>
              <a:t>AI Lab</a:t>
            </a:r>
            <a:r>
              <a:rPr lang="zh-CN" altLang="en-US" sz="1000" b="0" i="0" kern="1200">
                <a:solidFill>
                  <a:schemeClr val="tx1"/>
                </a:solidFill>
                <a:effectLst/>
                <a:cs typeface="+mn-cs"/>
              </a:rPr>
              <a:t>、信息安全团队和知文团队等）顶级的 </a:t>
            </a:r>
            <a:r>
              <a:rPr lang="en-US" altLang="zh-CN" sz="1000" b="0" i="0" kern="1200">
                <a:solidFill>
                  <a:schemeClr val="tx1"/>
                </a:solidFill>
                <a:effectLst/>
                <a:cs typeface="+mn-cs"/>
              </a:rPr>
              <a:t>NLP </a:t>
            </a:r>
            <a:r>
              <a:rPr lang="zh-CN" altLang="en-US" sz="1000" b="0" i="0" kern="1200">
                <a:solidFill>
                  <a:schemeClr val="tx1"/>
                </a:solidFill>
                <a:effectLst/>
                <a:cs typeface="+mn-cs"/>
              </a:rPr>
              <a:t>前沿技术，依托于海量中文语料累积，全面覆盖了从基础到高级的智能文本处理能力。其中，基础版包括情感分析、词法分析、文本纠错、文本分类等，高级版包括敏感词识别、文本审核等。 </a:t>
            </a:r>
            <a:endParaRPr lang="en-US" altLang="zh-CN" sz="1000" b="0" i="0" kern="1200">
              <a:solidFill>
                <a:schemeClr val="tx1"/>
              </a:solidFill>
              <a:effectLst/>
              <a:cs typeface="+mn-cs"/>
            </a:endParaRPr>
          </a:p>
          <a:p>
            <a:pPr lvl="1"/>
            <a:r>
              <a:rPr lang="zh-CN" altLang="en-US" sz="1000" b="0" i="0" kern="1200">
                <a:solidFill>
                  <a:schemeClr val="tx1"/>
                </a:solidFill>
                <a:effectLst/>
                <a:cs typeface="+mn-cs"/>
              </a:rPr>
              <a:t>腾讯机器翻译（</a:t>
            </a:r>
            <a:r>
              <a:rPr lang="en-US" altLang="zh-CN" sz="1000" b="0" i="0" kern="1200">
                <a:solidFill>
                  <a:schemeClr val="tx1"/>
                </a:solidFill>
                <a:effectLst/>
                <a:cs typeface="+mn-cs"/>
              </a:rPr>
              <a:t>Tencent Machine Translation</a:t>
            </a:r>
            <a:r>
              <a:rPr lang="zh-CN" altLang="en-US" sz="1000" b="0" i="0" kern="1200">
                <a:solidFill>
                  <a:schemeClr val="tx1"/>
                </a:solidFill>
                <a:effectLst/>
                <a:cs typeface="+mn-cs"/>
              </a:rPr>
              <a:t>，</a:t>
            </a:r>
            <a:r>
              <a:rPr lang="en-US" altLang="zh-CN" sz="1000" b="0" i="0" kern="1200">
                <a:solidFill>
                  <a:schemeClr val="tx1"/>
                </a:solidFill>
                <a:effectLst/>
                <a:cs typeface="+mn-cs"/>
              </a:rPr>
              <a:t>TMT</a:t>
            </a:r>
            <a:r>
              <a:rPr lang="zh-CN" altLang="en-US" sz="1000" b="0" i="0" kern="1200">
                <a:solidFill>
                  <a:schemeClr val="tx1"/>
                </a:solidFill>
                <a:effectLst/>
                <a:cs typeface="+mn-cs"/>
              </a:rPr>
              <a:t>）结合了神经机器翻译和统计机器翻译的优点，从大规模双语语料库自动学习翻译知识，实现从源语言文本到目标语言文本的自动翻译，目前可支持十余种语言的互译</a:t>
            </a:r>
            <a:endParaRPr lang="en-US" altLang="zh-CN" sz="1000" b="0" i="0" kern="1200">
              <a:solidFill>
                <a:schemeClr val="tx1"/>
              </a:solidFill>
              <a:effectLst/>
              <a:cs typeface="+mn-cs"/>
            </a:endParaRPr>
          </a:p>
          <a:p>
            <a:pPr lvl="1"/>
            <a:endParaRPr lang="zh-CN" altLang="en-US"/>
          </a:p>
        </p:txBody>
      </p:sp>
    </p:spTree>
    <p:extLst>
      <p:ext uri="{BB962C8B-B14F-4D97-AF65-F5344CB8AC3E}">
        <p14:creationId xmlns:p14="http://schemas.microsoft.com/office/powerpoint/2010/main" val="190024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76C949A5-D696-484B-BCB6-9F3598C3ADBB}"/>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6B488A0E-B0A9-4DC4-A1C6-2FE19B6EBA0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667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9502" y="674661"/>
            <a:ext cx="5758671" cy="8825162"/>
          </a:xfrm>
        </p:spPr>
        <p:txBody>
          <a:bodyPr/>
          <a:lstStyle/>
          <a:p>
            <a:pPr lvl="1"/>
            <a:r>
              <a:rPr lang="zh-CN" altLang="en-US"/>
              <a:t>腾讯知识图谱数据库（</a:t>
            </a:r>
            <a:r>
              <a:rPr lang="en-US" altLang="zh-CN"/>
              <a:t>Tencent Knowledge Graph Database</a:t>
            </a:r>
            <a:r>
              <a:rPr lang="zh-CN" altLang="en-US"/>
              <a:t>，</a:t>
            </a:r>
            <a:r>
              <a:rPr lang="en-US" altLang="zh-CN"/>
              <a:t>TKGD</a:t>
            </a:r>
            <a:r>
              <a:rPr lang="zh-CN" altLang="en-US"/>
              <a:t>）是一个图数据库和图计算引擎的一体化平台。融合治理异构异质数据；提供关联查询、可视化图分析、图挖掘、机器学习和规则引擎；支持万亿关联关系数据的快速检索、查找和浏览；挖掘隐藏关系并模型化业务经验。腾讯知识图谱数据库作为金融 </a:t>
            </a:r>
            <a:r>
              <a:rPr lang="en-US" altLang="zh-CN"/>
              <a:t>AI </a:t>
            </a:r>
            <a:r>
              <a:rPr lang="zh-CN" altLang="en-US"/>
              <a:t>风控等泛安全领域知识图谱解决方案，可增强企业业务，催新商业模式。</a:t>
            </a:r>
            <a:endParaRPr lang="en-US" altLang="zh-CN"/>
          </a:p>
          <a:p>
            <a:pPr lvl="0"/>
            <a:r>
              <a:rPr lang="zh-CN" altLang="en-US"/>
              <a:t>人脸识别</a:t>
            </a:r>
            <a:endParaRPr lang="en-US" altLang="zh-CN"/>
          </a:p>
          <a:p>
            <a:pPr lvl="1"/>
            <a:r>
              <a:rPr lang="zh-CN" altLang="en-US"/>
              <a:t>人脸识别（</a:t>
            </a:r>
            <a:r>
              <a:rPr lang="en-US" altLang="zh-CN"/>
              <a:t>Face Recognition</a:t>
            </a:r>
            <a:r>
              <a:rPr lang="zh-CN" altLang="en-US"/>
              <a:t>）基于腾讯优图世界领先的面部分析技术，提供包括人脸检测与分析、五官定位、人脸搜索、人脸比对、人脸验证、活体检测等多种功能，为开发者和企业提供高性能高可用的人脸识别服务。 可应用于智慧零售、智慧社区、智慧楼宇、在线身份认证等多种应用场景，充分满足各行业客户的人脸属性识别及用户身份确认等需求</a:t>
            </a:r>
            <a:endParaRPr lang="en-US" altLang="zh-CN"/>
          </a:p>
          <a:p>
            <a:pPr lvl="1"/>
            <a:r>
              <a:rPr lang="zh-CN" altLang="en-US"/>
              <a:t>人脸融合（</a:t>
            </a:r>
            <a:r>
              <a:rPr lang="en-US" altLang="zh-CN"/>
              <a:t>Face Fusion</a:t>
            </a:r>
            <a:r>
              <a:rPr lang="zh-CN" altLang="en-US"/>
              <a:t>）是指依托人脸识别算法和深度学习引擎，快速精准地定位人脸关键点，将用户上传的照片与特定形象进行面部层面融合，使生成的图片同时具备用户与特定形象的外貌特征。在融合人脸的同时，支持对上传的照片进行鉴黄鉴政识别，可提高活动的安全性，降低业务违规风险</a:t>
            </a:r>
            <a:endParaRPr lang="en-US" altLang="zh-CN"/>
          </a:p>
          <a:p>
            <a:pPr lvl="1"/>
            <a:r>
              <a:rPr lang="zh-CN" altLang="en-US"/>
              <a:t>腾讯云慧眼人脸核身（原金融级身份认证升级版）是一组对用户身份信息真实性进行验证审核的服务套件，提供各类认证功能模块，包含证件 </a:t>
            </a:r>
            <a:r>
              <a:rPr lang="en-US" altLang="zh-CN"/>
              <a:t>OCR </a:t>
            </a:r>
            <a:r>
              <a:rPr lang="zh-CN" altLang="en-US"/>
              <a:t>识别、活体检测、人脸</a:t>
            </a:r>
            <a:r>
              <a:rPr lang="en-US" altLang="zh-CN"/>
              <a:t>1:1</a:t>
            </a:r>
            <a:r>
              <a:rPr lang="zh-CN" altLang="en-US"/>
              <a:t>对比等能力，以解决行业内大量对用户身份信息核实的需求，广泛应用于公安、人社、金融保险等领域。  </a:t>
            </a:r>
            <a:endParaRPr lang="en-US" altLang="zh-CN"/>
          </a:p>
          <a:p>
            <a:pPr lvl="1"/>
            <a:r>
              <a:rPr lang="zh-CN" altLang="en-US"/>
              <a:t>腾讯云人脸支付 （</a:t>
            </a:r>
            <a:r>
              <a:rPr lang="en-US" altLang="zh-CN"/>
              <a:t>Face Recognition Payment</a:t>
            </a:r>
            <a:r>
              <a:rPr lang="zh-CN" altLang="en-US"/>
              <a:t>，</a:t>
            </a:r>
            <a:r>
              <a:rPr lang="en-US" altLang="zh-CN"/>
              <a:t>FRP) </a:t>
            </a:r>
            <a:r>
              <a:rPr lang="zh-CN" altLang="en-US"/>
              <a:t>基于优图自研的反光活体技术和</a:t>
            </a:r>
            <a:r>
              <a:rPr lang="en-US" altLang="zh-CN"/>
              <a:t>3D</a:t>
            </a:r>
            <a:r>
              <a:rPr lang="zh-CN" altLang="en-US"/>
              <a:t>结构光活体检测技术，利用人的相貌特征完成身份认证，在支付阶段通过“扫脸”来取代传统密码，无需用户完成指定动作配合，可拦截照片、面具、视频等攻击手段。人脸支付的使用，优化了支付流程，有效提升用户日常购物消费体验，提高了商家的交易效率，带动了零售业的发展。    </a:t>
            </a:r>
            <a:endParaRPr lang="en-US" altLang="zh-CN"/>
          </a:p>
          <a:p>
            <a:pPr lvl="0"/>
            <a:r>
              <a:rPr lang="en-US" altLang="zh-CN"/>
              <a:t>AI</a:t>
            </a:r>
            <a:r>
              <a:rPr lang="zh-CN" altLang="en-US"/>
              <a:t>平台服务</a:t>
            </a:r>
            <a:endParaRPr lang="en-US" altLang="zh-CN"/>
          </a:p>
          <a:p>
            <a:pPr lvl="1"/>
            <a:r>
              <a:rPr lang="zh-CN" altLang="en-US"/>
              <a:t>智能钛机器学习（</a:t>
            </a:r>
            <a:r>
              <a:rPr lang="en-US" altLang="zh-CN"/>
              <a:t>TI Machine Learning</a:t>
            </a:r>
            <a:r>
              <a:rPr lang="zh-CN" altLang="en-US"/>
              <a:t>，</a:t>
            </a:r>
            <a:r>
              <a:rPr lang="en-US" altLang="zh-CN"/>
              <a:t>TI-ML</a:t>
            </a:r>
            <a:r>
              <a:rPr lang="zh-CN" altLang="en-US"/>
              <a:t>）是基于腾讯云强大计算能力的一站式机器学习生态服务平台。它能够对各种数据源、组件、算法、模型和评估模块进行组合，使得算法工程师和数据科学家在其之上能够方便地进行模型训练、评估和预测。智能钛机器学习包括全流程一站式机器学习平台 </a:t>
            </a:r>
            <a:r>
              <a:rPr lang="en-US" altLang="zh-CN"/>
              <a:t>TI-ONE </a:t>
            </a:r>
            <a:r>
              <a:rPr lang="zh-CN" altLang="en-US"/>
              <a:t>、弹性模型服务管理平台 </a:t>
            </a:r>
            <a:r>
              <a:rPr lang="en-US" altLang="zh-CN"/>
              <a:t>TI-EMS</a:t>
            </a:r>
            <a:r>
              <a:rPr lang="zh-CN" altLang="en-US"/>
              <a:t>（</a:t>
            </a:r>
            <a:r>
              <a:rPr lang="en-US" altLang="zh-CN"/>
              <a:t>TI-Elastic Model Service</a:t>
            </a:r>
            <a:r>
              <a:rPr lang="zh-CN" altLang="en-US"/>
              <a:t>）和工业 </a:t>
            </a:r>
            <a:r>
              <a:rPr lang="en-US" altLang="zh-CN"/>
              <a:t>AI </a:t>
            </a:r>
            <a:r>
              <a:rPr lang="zh-CN" altLang="en-US"/>
              <a:t>平台（</a:t>
            </a:r>
            <a:r>
              <a:rPr lang="en-US" altLang="zh-CN"/>
              <a:t>TI-Insight</a:t>
            </a:r>
            <a:r>
              <a:rPr lang="zh-CN" altLang="en-US"/>
              <a:t>）三个子产品。同时，智能钛系列产品支持公有云访问、私有化部署以及专属云部署。</a:t>
            </a:r>
            <a:endParaRPr lang="en-US" altLang="zh-CN"/>
          </a:p>
          <a:p>
            <a:pPr lvl="1"/>
            <a:r>
              <a:rPr lang="zh-CN" altLang="en-US"/>
              <a:t>智能钛机器学习（</a:t>
            </a:r>
            <a:r>
              <a:rPr lang="en-US" altLang="zh-CN"/>
              <a:t>TI Machine Learning</a:t>
            </a:r>
            <a:r>
              <a:rPr lang="zh-CN" altLang="en-US"/>
              <a:t>，</a:t>
            </a:r>
            <a:r>
              <a:rPr lang="en-US" altLang="zh-CN"/>
              <a:t>TI-ML</a:t>
            </a:r>
            <a:r>
              <a:rPr lang="zh-CN" altLang="en-US"/>
              <a:t>）是基于腾讯云强大计算能力的一站式机器学习生态服务平台。它能够对各种数据源、组件、算法、模型和评估模块进行组合，使得算法工程师和数据科学家在其之上能够方便地进行模型训练、评估和预测。智能钛机器学习包括全流程一站式机器学习平台 </a:t>
            </a:r>
            <a:r>
              <a:rPr lang="en-US" altLang="zh-CN"/>
              <a:t>TI-ONE </a:t>
            </a:r>
            <a:r>
              <a:rPr lang="zh-CN" altLang="en-US"/>
              <a:t>、弹性模型服务管理平台 </a:t>
            </a:r>
            <a:r>
              <a:rPr lang="en-US" altLang="zh-CN"/>
              <a:t>TI-EMS</a:t>
            </a:r>
            <a:r>
              <a:rPr lang="zh-CN" altLang="en-US"/>
              <a:t>（</a:t>
            </a:r>
            <a:r>
              <a:rPr lang="en-US" altLang="zh-CN"/>
              <a:t>TI-Elastic Model Service</a:t>
            </a:r>
            <a:r>
              <a:rPr lang="zh-CN" altLang="en-US"/>
              <a:t>）和工业 </a:t>
            </a:r>
            <a:r>
              <a:rPr lang="en-US" altLang="zh-CN"/>
              <a:t>AI </a:t>
            </a:r>
            <a:r>
              <a:rPr lang="zh-CN" altLang="en-US"/>
              <a:t>平台（</a:t>
            </a:r>
            <a:r>
              <a:rPr lang="en-US" altLang="zh-CN"/>
              <a:t>TI-Insight</a:t>
            </a:r>
            <a:r>
              <a:rPr lang="zh-CN" altLang="en-US"/>
              <a:t>）三个子产品。同时，智能钛系列产品支持公有云访问、私有化部署以及专属云部署。</a:t>
            </a:r>
            <a:endParaRPr lang="en-US" altLang="zh-CN"/>
          </a:p>
          <a:p>
            <a:pPr lvl="1"/>
            <a:r>
              <a:rPr lang="zh-CN" altLang="en-US"/>
              <a:t>腾讯智能对话平台（</a:t>
            </a:r>
            <a:r>
              <a:rPr lang="en-US" altLang="zh-CN"/>
              <a:t>Tencent Bot Platform</a:t>
            </a:r>
            <a:r>
              <a:rPr lang="zh-CN" altLang="en-US"/>
              <a:t>，</a:t>
            </a:r>
            <a:r>
              <a:rPr lang="en-US" altLang="zh-CN"/>
              <a:t>TBP</a:t>
            </a:r>
            <a:r>
              <a:rPr lang="zh-CN" altLang="en-US"/>
              <a:t>）专注于“对话即服务”的愿景，全面开放腾讯对话系统核心技术，为大型企业客户、开发者和生态合作伙伴提供开发平台和机器人中间件能力，实现便捷、低成本构建人机对话体验和高效、多样化赋能行业。</a:t>
            </a:r>
            <a:endParaRPr lang="en-US" altLang="zh-CN"/>
          </a:p>
          <a:p>
            <a:pPr lvl="1"/>
            <a:endParaRPr lang="zh-CN" altLang="en-US"/>
          </a:p>
        </p:txBody>
      </p:sp>
    </p:spTree>
    <p:extLst>
      <p:ext uri="{BB962C8B-B14F-4D97-AF65-F5344CB8AC3E}">
        <p14:creationId xmlns:p14="http://schemas.microsoft.com/office/powerpoint/2010/main" val="1062240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514283" y="787400"/>
            <a:ext cx="5758671" cy="4910824"/>
          </a:xfrm>
        </p:spPr>
        <p:txBody>
          <a:bodyPr/>
          <a:lstStyle/>
          <a:p>
            <a:pPr lvl="0"/>
            <a:r>
              <a:rPr lang="zh-CN" altLang="en-US"/>
              <a:t>人体识别</a:t>
            </a:r>
            <a:endParaRPr lang="en-US" altLang="zh-CN"/>
          </a:p>
          <a:p>
            <a:pPr lvl="1"/>
            <a:r>
              <a:rPr lang="zh-CN" altLang="en-US"/>
              <a:t>腾讯云手势识别（</a:t>
            </a:r>
            <a:r>
              <a:rPr lang="en-US" altLang="zh-CN"/>
              <a:t>Gesture Recognition</a:t>
            </a:r>
            <a:r>
              <a:rPr lang="zh-CN" altLang="en-US"/>
              <a:t>，</a:t>
            </a:r>
            <a:r>
              <a:rPr lang="en-US" altLang="zh-CN"/>
              <a:t>GR</a:t>
            </a:r>
            <a:r>
              <a:rPr lang="zh-CN" altLang="en-US"/>
              <a:t>）是基于腾讯音视频实验室推出的新一代人机交互技术，包括静态手势识别、关键点识别、指尖识别、手势动作识别等多种功能，为开发者和企业提供高性能高可用的手势识别服务。可用于互动娱乐、智能家居、</a:t>
            </a:r>
            <a:r>
              <a:rPr lang="en-US" altLang="zh-CN"/>
              <a:t>VR/AR</a:t>
            </a:r>
            <a:r>
              <a:rPr lang="zh-CN" altLang="en-US"/>
              <a:t>、智能车载、智慧商超、工业质检等多个行业。 </a:t>
            </a:r>
            <a:endParaRPr lang="en-US" altLang="zh-CN"/>
          </a:p>
          <a:p>
            <a:pPr lvl="0"/>
            <a:r>
              <a:rPr lang="zh-CN" altLang="en-US"/>
              <a:t>智能机器人</a:t>
            </a:r>
            <a:endParaRPr lang="en-US" altLang="zh-CN"/>
          </a:p>
          <a:p>
            <a:pPr lvl="1"/>
            <a:r>
              <a:rPr lang="zh-CN" altLang="en-US"/>
              <a:t>腾讯云小微，是一套腾讯云的智能服务系统，也是一个智能服务开放平台，接入小微的硬件可以快速具备听觉和视觉感知能力，帮助智能硬件厂商实现语音人机互动和音视频服务能力</a:t>
            </a:r>
            <a:endParaRPr lang="en-US" altLang="zh-CN"/>
          </a:p>
          <a:p>
            <a:endParaRPr lang="zh-CN" altLang="en-US"/>
          </a:p>
        </p:txBody>
      </p:sp>
    </p:spTree>
    <p:extLst>
      <p:ext uri="{BB962C8B-B14F-4D97-AF65-F5344CB8AC3E}">
        <p14:creationId xmlns:p14="http://schemas.microsoft.com/office/powerpoint/2010/main" val="2019879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zh-CN" altLang="en-US"/>
              <a:t>问题一：云架构设计基本原则：无故障单点、分布式设计、并行处理、可弹性伸缩、成本可控</a:t>
            </a:r>
            <a:endParaRPr lang="en-US" altLang="zh-CN"/>
          </a:p>
          <a:p>
            <a:pPr marL="0" indent="0">
              <a:buNone/>
            </a:pPr>
            <a:r>
              <a:rPr lang="zh-CN" altLang="en-US"/>
              <a:t>问题二：云上应用的典型场景：上云迁移、云上应用设计、高可用设计、高峰流量处理、云安全合规、混合云部署、大数据处理、人工智能</a:t>
            </a:r>
            <a:endParaRPr lang="en-US" altLang="zh-CN"/>
          </a:p>
          <a:p>
            <a:pPr marL="0" indent="0">
              <a:buNone/>
            </a:pPr>
            <a:r>
              <a:rPr lang="zh-CN" altLang="en-US"/>
              <a:t>问题三：请参考本文档第三章内容；</a:t>
            </a:r>
            <a:endParaRPr lang="en-US" altLang="zh-CN"/>
          </a:p>
          <a:p>
            <a:pPr marL="0" indent="0">
              <a:buNone/>
            </a:pPr>
            <a:endParaRPr lang="en-US" altLang="zh-CN"/>
          </a:p>
        </p:txBody>
      </p:sp>
    </p:spTree>
    <p:extLst>
      <p:ext uri="{BB962C8B-B14F-4D97-AF65-F5344CB8AC3E}">
        <p14:creationId xmlns:p14="http://schemas.microsoft.com/office/powerpoint/2010/main" val="360808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499F928F-09A5-4AF8-B13A-F182325090F7}"/>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39D93BCF-98BC-4D20-B808-CF4931CB068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734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2C5F7669-5ED9-4332-88AF-D30FE34AEC76}"/>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0A618176-FFD7-4718-A83E-EDAB38E373CB}"/>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113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a:extLst>
              <a:ext uri="{FF2B5EF4-FFF2-40B4-BE49-F238E27FC236}">
                <a16:creationId xmlns:a16="http://schemas.microsoft.com/office/drawing/2014/main" id="{08891542-0C6C-40CE-9816-4EE40B270A21}"/>
              </a:ext>
            </a:extLst>
          </p:cNvPr>
          <p:cNvSpPr>
            <a:spLocks noGrp="1" noRot="1" noChangeAspect="1"/>
          </p:cNvSpPr>
          <p:nvPr>
            <p:ph type="sldImg"/>
          </p:nvPr>
        </p:nvSpPr>
        <p:spPr>
          <a:xfrm>
            <a:off x="519113" y="787400"/>
            <a:ext cx="5759450" cy="3240088"/>
          </a:xfrm>
        </p:spPr>
      </p:sp>
      <p:sp>
        <p:nvSpPr>
          <p:cNvPr id="4" name="备注占位符 3">
            <a:extLst>
              <a:ext uri="{FF2B5EF4-FFF2-40B4-BE49-F238E27FC236}">
                <a16:creationId xmlns:a16="http://schemas.microsoft.com/office/drawing/2014/main" id="{C89400C4-1045-473D-91C4-AC59E683D08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3434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171450" indent="-171450"/>
            <a:r>
              <a:rPr lang="zh-CN" altLang="en-US" kern="1200">
                <a:solidFill>
                  <a:schemeClr val="tx1"/>
                </a:solidFill>
                <a:effectLst/>
                <a:cs typeface="+mn-cs"/>
              </a:rPr>
              <a:t>为什么要进行架构设计呢？企业的业务往往需要应用系统来呈现，而我们的应用系统离不开一整套优质的</a:t>
            </a:r>
            <a:r>
              <a:rPr lang="en-US" altLang="zh-CN" kern="1200">
                <a:solidFill>
                  <a:schemeClr val="tx1"/>
                </a:solidFill>
                <a:effectLst/>
                <a:cs typeface="+mn-cs"/>
              </a:rPr>
              <a:t>IT</a:t>
            </a:r>
            <a:r>
              <a:rPr lang="zh-CN" altLang="en-US" kern="1200">
                <a:solidFill>
                  <a:schemeClr val="tx1"/>
                </a:solidFill>
                <a:effectLst/>
                <a:cs typeface="+mn-cs"/>
              </a:rPr>
              <a:t>基础架构平台做支撑，架构设计是一项综合性的规划工作，要根据业务的特点、企业的要求来合理规划、分配以及使用各种企业资源。</a:t>
            </a:r>
          </a:p>
          <a:p>
            <a:pPr marL="171450" indent="-171450"/>
            <a:r>
              <a:rPr lang="en-US" altLang="zh-CN" kern="1200">
                <a:solidFill>
                  <a:schemeClr val="tx1"/>
                </a:solidFill>
                <a:effectLst/>
                <a:cs typeface="+mn-cs"/>
              </a:rPr>
              <a:t>IT</a:t>
            </a:r>
            <a:r>
              <a:rPr lang="zh-CN" altLang="en-US" kern="1200">
                <a:solidFill>
                  <a:schemeClr val="tx1"/>
                </a:solidFill>
                <a:effectLst/>
                <a:cs typeface="+mn-cs"/>
              </a:rPr>
              <a:t>基础架构的设计应该包括：硬件规划、数据规划、容灾规划、网络规划、成本规划，而云资源更多的是虚拟资源，可以更灵活地使用，设计云架构比自建机房方便得多，而一个好的架构设计可以用较低的成本支撑业务取得较好的效益。</a:t>
            </a:r>
            <a:endParaRPr lang="en-US" altLang="zh-CN" kern="1200">
              <a:solidFill>
                <a:schemeClr val="tx1"/>
              </a:solidFill>
              <a:effectLst/>
              <a:cs typeface="+mn-cs"/>
            </a:endParaRPr>
          </a:p>
          <a:p>
            <a:pPr marL="171450" marR="0" lvl="0" indent="-171450" algn="l" defTabSz="914400" rtl="0" eaLnBrk="1" fontAlgn="base" latinLnBrk="0" hangingPunct="1">
              <a:lnSpc>
                <a:spcPct val="150000"/>
              </a:lnSpc>
              <a:spcBef>
                <a:spcPct val="30000"/>
              </a:spcBef>
              <a:spcAft>
                <a:spcPct val="0"/>
              </a:spcAft>
              <a:buClrTx/>
              <a:buSzTx/>
              <a:buFont typeface="Wingdings" panose="05000000000000000000" pitchFamily="2" charset="2"/>
              <a:buChar char="p"/>
              <a:defRPr/>
            </a:pPr>
            <a:r>
              <a:rPr lang="zh-CN" altLang="en-US" kern="1200">
                <a:solidFill>
                  <a:schemeClr val="tx1"/>
                </a:solidFill>
                <a:effectLst/>
                <a:cs typeface="+mn-cs"/>
              </a:rPr>
              <a:t>在云端的架构层面设计目标是：通过合理的成本和云组合产品，在满足业务需求的同时，提高云系统的可用性、可扩展性、安全性和低成本。</a:t>
            </a:r>
            <a:endParaRPr lang="en-US" altLang="zh-CN" kern="1200">
              <a:solidFill>
                <a:schemeClr val="tx1"/>
              </a:solidFill>
              <a:effectLst/>
              <a:cs typeface="+mn-cs"/>
            </a:endParaRPr>
          </a:p>
        </p:txBody>
      </p:sp>
    </p:spTree>
    <p:extLst>
      <p:ext uri="{BB962C8B-B14F-4D97-AF65-F5344CB8AC3E}">
        <p14:creationId xmlns:p14="http://schemas.microsoft.com/office/powerpoint/2010/main" val="282703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高可用设计</a:t>
            </a:r>
            <a:endParaRPr lang="en-US" altLang="zh-CN"/>
          </a:p>
          <a:p>
            <a:pPr lvl="1"/>
            <a:r>
              <a:rPr lang="zh-CN" altLang="en-US"/>
              <a:t>负载均衡</a:t>
            </a:r>
            <a:endParaRPr lang="en-US" altLang="zh-CN"/>
          </a:p>
          <a:p>
            <a:pPr lvl="2"/>
            <a:r>
              <a:rPr lang="zh-CN" altLang="en-US"/>
              <a:t>冗余设计：建立服务器群集，通过冗余的方式可以避免架构中出现单点故障。</a:t>
            </a:r>
            <a:endParaRPr lang="en-US" altLang="zh-CN"/>
          </a:p>
          <a:p>
            <a:pPr lvl="2"/>
            <a:r>
              <a:rPr lang="zh-CN" altLang="en-US"/>
              <a:t>负载分发：有多个服务器可以响应同种请求时，引入负载均衡可以将请求合理分配到不同服务器中。</a:t>
            </a:r>
            <a:endParaRPr lang="en-US" altLang="zh-CN"/>
          </a:p>
          <a:p>
            <a:pPr lvl="2"/>
            <a:r>
              <a:rPr lang="zh-CN" altLang="en-US"/>
              <a:t>容错机制：服务器运行异常时，并将访问请求转移到其它可以正常工作的服务器上的服务器上，从而提高服务器组的可靠性。</a:t>
            </a:r>
            <a:endParaRPr lang="en-US" altLang="zh-CN"/>
          </a:p>
          <a:p>
            <a:pPr lvl="1"/>
            <a:r>
              <a:rPr lang="zh-CN" altLang="en-US"/>
              <a:t>网络基础</a:t>
            </a:r>
            <a:endParaRPr lang="en-US" altLang="zh-CN"/>
          </a:p>
          <a:p>
            <a:pPr lvl="2"/>
            <a:r>
              <a:rPr lang="zh-CN" altLang="en-US"/>
              <a:t>公网接口的高可用网络设计</a:t>
            </a:r>
            <a:endParaRPr lang="en-US" altLang="zh-CN"/>
          </a:p>
          <a:p>
            <a:pPr lvl="2"/>
            <a:r>
              <a:rPr lang="zh-CN" altLang="en-US"/>
              <a:t>两地三中心的高可用网络设计</a:t>
            </a:r>
            <a:endParaRPr lang="en-US" altLang="zh-CN"/>
          </a:p>
          <a:p>
            <a:pPr lvl="1"/>
            <a:r>
              <a:rPr lang="zh-CN" altLang="en-US"/>
              <a:t>弹性伸缩</a:t>
            </a:r>
            <a:endParaRPr lang="en-US" altLang="zh-CN"/>
          </a:p>
          <a:p>
            <a:pPr lvl="2"/>
            <a:r>
              <a:rPr lang="zh-CN" altLang="en-US"/>
              <a:t>可扩展性：根据在特定时间发生的负载来增加或减少资源。</a:t>
            </a:r>
            <a:endParaRPr lang="en-US" altLang="zh-CN"/>
          </a:p>
          <a:p>
            <a:pPr lvl="2"/>
            <a:r>
              <a:rPr lang="zh-CN" altLang="en-US"/>
              <a:t>容错机制：有服务器出现故障时，弹性伸缩组会自动复制出健康的实例，以替换状态异常的实例</a:t>
            </a:r>
            <a:endParaRPr lang="en-US" altLang="zh-CN"/>
          </a:p>
          <a:p>
            <a:pPr lvl="1"/>
            <a:r>
              <a:rPr lang="zh-CN" altLang="en-US"/>
              <a:t>无服务器云函数：只需执行代码</a:t>
            </a:r>
            <a:endParaRPr lang="en-US" altLang="zh-CN"/>
          </a:p>
          <a:p>
            <a:pPr lvl="2"/>
            <a:r>
              <a:rPr lang="zh-CN" altLang="en-US"/>
              <a:t>可扩展性：在无服务器环境中，系统根据当前的负载自动扩展应用程序以满足用户需求的能力。</a:t>
            </a:r>
            <a:endParaRPr lang="en-US" altLang="zh-CN"/>
          </a:p>
          <a:p>
            <a:pPr lvl="2"/>
            <a:r>
              <a:rPr lang="zh-CN" altLang="en-US"/>
              <a:t>容错机制：自动地在地域内的多个可用区部署，提供极高的容错性。</a:t>
            </a:r>
            <a:endParaRPr lang="en-US" altLang="zh-CN"/>
          </a:p>
          <a:p>
            <a:pPr lvl="0"/>
            <a:endParaRPr lang="zh-CN" altLang="en-US"/>
          </a:p>
          <a:p>
            <a:pPr lvl="1"/>
            <a:endParaRPr lang="zh-CN" altLang="en-US"/>
          </a:p>
        </p:txBody>
      </p:sp>
      <p:sp>
        <p:nvSpPr>
          <p:cNvPr id="7" name="幻灯片图像占位符 6">
            <a:extLst>
              <a:ext uri="{FF2B5EF4-FFF2-40B4-BE49-F238E27FC236}">
                <a16:creationId xmlns:a16="http://schemas.microsoft.com/office/drawing/2014/main" id="{BB8CBA68-ACD8-45B0-9CA1-E85F3240B65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95754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71450" marR="0" lvl="0" indent="-171450"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000" b="0" i="0" u="none" strike="noStrike" kern="1200" cap="none" spc="0" normalizeH="0" baseline="0" noProof="0">
                <a:ln>
                  <a:noFill/>
                </a:ln>
                <a:solidFill>
                  <a:prstClr val="black"/>
                </a:solidFill>
                <a:effectLst/>
                <a:uLnTx/>
                <a:uFillTx/>
                <a:cs typeface="+mn-cs"/>
              </a:rPr>
              <a:t>解耦架构的优势</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cs typeface="+mn-cs"/>
              </a:rPr>
              <a:t>模块化，缩小故障范围：某一模块出现故障，不会影响其它模块的正常工作；</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cs typeface="+mn-cs"/>
              </a:rPr>
              <a:t>降低变更成本，插入新模块不影响其它模块，其它模块无需更改代码；</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cs typeface="+mn-cs"/>
              </a:rPr>
              <a:t>其他开发人员的协作更容易。如果所有组件都互不相干，就更容易实现并行工作；</a:t>
            </a:r>
            <a:endParaRPr kumimoji="0" lang="en-US" altLang="zh-CN" sz="1000" b="0" i="0" u="none" strike="noStrike" kern="1200" cap="none" spc="0" normalizeH="0" baseline="0" noProof="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noProof="0">
                <a:ln>
                  <a:noFill/>
                </a:ln>
                <a:solidFill>
                  <a:prstClr val="black"/>
                </a:solidFill>
                <a:effectLst/>
                <a:uLnTx/>
                <a:uFillTx/>
                <a:cs typeface="+mn-cs"/>
              </a:rPr>
              <a:t>易于扩展：系统解耦后，扩展系统架构更加容易。</a:t>
            </a:r>
            <a:endParaRPr kumimoji="0" lang="en-US" altLang="zh-CN" sz="1000" b="0" i="0" u="none" strike="noStrike" kern="1200" cap="none" spc="0" normalizeH="0" baseline="0" noProof="0">
              <a:ln>
                <a:noFill/>
              </a:ln>
              <a:solidFill>
                <a:prstClr val="black"/>
              </a:solidFill>
              <a:effectLst/>
              <a:uLnTx/>
              <a:uFillTx/>
              <a:cs typeface="+mn-cs"/>
            </a:endParaRPr>
          </a:p>
          <a:p>
            <a:pPr lvl="0"/>
            <a:r>
              <a:rPr lang="zh-CN" altLang="en-US"/>
              <a:t>解耦云架构设计离不开产品选择：</a:t>
            </a:r>
            <a:endParaRPr lang="en-US" altLang="zh-CN"/>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a:ln>
                  <a:noFill/>
                </a:ln>
                <a:solidFill>
                  <a:prstClr val="black"/>
                </a:solidFill>
                <a:effectLst/>
                <a:uLnTx/>
                <a:uFillTx/>
                <a:cs typeface="+mn-cs"/>
              </a:rPr>
              <a:t>消息队列：解耦消息的生产与消费，多进程可以同时读写、互不干扰，为企业级架构的核心产品之一；</a:t>
            </a:r>
            <a:endParaRPr kumimoji="0" lang="en-US" altLang="zh-CN" sz="1000" b="0" i="0" u="none" strike="noStrike" kern="1200" cap="none" spc="0" normalizeH="0" baseline="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zh-CN" altLang="en-US" sz="1000" b="0" i="0" u="none" strike="noStrike" kern="1200" cap="none" spc="0" normalizeH="0" baseline="0">
                <a:ln>
                  <a:noFill/>
                </a:ln>
                <a:solidFill>
                  <a:prstClr val="black"/>
                </a:solidFill>
                <a:effectLst/>
                <a:uLnTx/>
                <a:uFillTx/>
                <a:cs typeface="+mn-cs"/>
              </a:rPr>
              <a:t>分布式服务框架（</a:t>
            </a:r>
            <a:r>
              <a:rPr kumimoji="0" lang="en-US" altLang="zh-CN" sz="1000" b="0" i="0" u="none" strike="noStrike" kern="1200" cap="none" spc="0" normalizeH="0" baseline="0">
                <a:ln>
                  <a:noFill/>
                </a:ln>
                <a:solidFill>
                  <a:prstClr val="black"/>
                </a:solidFill>
                <a:effectLst/>
                <a:uLnTx/>
                <a:uFillTx/>
                <a:cs typeface="+mn-cs"/>
              </a:rPr>
              <a:t>TSF</a:t>
            </a:r>
            <a:r>
              <a:rPr kumimoji="0" lang="zh-CN" altLang="en-US" sz="1000" b="0" i="0" u="none" strike="noStrike" kern="1200" cap="none" spc="0" normalizeH="0" baseline="0">
                <a:ln>
                  <a:noFill/>
                </a:ln>
                <a:solidFill>
                  <a:prstClr val="black"/>
                </a:solidFill>
                <a:effectLst/>
                <a:uLnTx/>
                <a:uFillTx/>
                <a:cs typeface="+mn-cs"/>
              </a:rPr>
              <a:t>）：围绕着应用和微服务的 </a:t>
            </a:r>
            <a:r>
              <a:rPr kumimoji="0" lang="en-US" altLang="zh-CN" sz="1000" b="0" i="0" u="none" strike="noStrike" kern="1200" cap="none" spc="0" normalizeH="0" baseline="0">
                <a:ln>
                  <a:noFill/>
                </a:ln>
                <a:solidFill>
                  <a:prstClr val="black"/>
                </a:solidFill>
                <a:effectLst/>
                <a:uLnTx/>
                <a:uFillTx/>
                <a:cs typeface="+mn-cs"/>
              </a:rPr>
              <a:t>PaaS </a:t>
            </a:r>
            <a:r>
              <a:rPr kumimoji="0" lang="zh-CN" altLang="en-US" sz="1000" b="0" i="0" u="none" strike="noStrike" kern="1200" cap="none" spc="0" normalizeH="0" baseline="0">
                <a:ln>
                  <a:noFill/>
                </a:ln>
                <a:solidFill>
                  <a:prstClr val="black"/>
                </a:solidFill>
                <a:effectLst/>
                <a:uLnTx/>
                <a:uFillTx/>
                <a:cs typeface="+mn-cs"/>
              </a:rPr>
              <a:t>平台，提供应用全生命周期管理、数据化运营和立体化监控等功能，能够融合多个腾讯云解耦组件的微服务生态；</a:t>
            </a:r>
            <a:endParaRPr kumimoji="0" lang="en-US" altLang="zh-CN" sz="1000" b="0" i="0" u="none" strike="noStrike" kern="1200" cap="none" spc="0" normalizeH="0" baseline="0">
              <a:ln>
                <a:noFill/>
              </a:ln>
              <a:solidFill>
                <a:prstClr val="black"/>
              </a:solidFill>
              <a:effectLst/>
              <a:uLnTx/>
              <a:uFillTx/>
              <a:cs typeface="+mn-cs"/>
            </a:endParaRP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kumimoji="0" lang="en-US" altLang="zh-CN" sz="1000" b="0" i="0" u="none" strike="noStrike" kern="1200" cap="none" spc="0" normalizeH="0" baseline="0">
                <a:ln>
                  <a:noFill/>
                </a:ln>
                <a:solidFill>
                  <a:prstClr val="black"/>
                </a:solidFill>
                <a:effectLst/>
                <a:uLnTx/>
                <a:uFillTx/>
                <a:cs typeface="+mn-cs"/>
              </a:rPr>
              <a:t>API</a:t>
            </a:r>
            <a:r>
              <a:rPr kumimoji="0" lang="zh-CN" altLang="en-US" sz="1000" b="0" i="0" u="none" strike="noStrike" kern="1200" cap="none" spc="0" normalizeH="0" baseline="0">
                <a:ln>
                  <a:noFill/>
                </a:ln>
                <a:solidFill>
                  <a:prstClr val="black"/>
                </a:solidFill>
                <a:effectLst/>
                <a:uLnTx/>
                <a:uFillTx/>
                <a:cs typeface="+mn-cs"/>
              </a:rPr>
              <a:t>网关：提供了完整 </a:t>
            </a:r>
            <a:r>
              <a:rPr kumimoji="0" lang="en-US" altLang="zh-CN" sz="1000" b="0" i="0" u="none" strike="noStrike" kern="1200" cap="none" spc="0" normalizeH="0" baseline="0">
                <a:ln>
                  <a:noFill/>
                </a:ln>
                <a:solidFill>
                  <a:prstClr val="black"/>
                </a:solidFill>
                <a:effectLst/>
                <a:uLnTx/>
                <a:uFillTx/>
                <a:cs typeface="+mn-cs"/>
              </a:rPr>
              <a:t>API </a:t>
            </a:r>
            <a:r>
              <a:rPr kumimoji="0" lang="zh-CN" altLang="en-US" sz="1000" b="0" i="0" u="none" strike="noStrike" kern="1200" cap="none" spc="0" normalizeH="0" baseline="0">
                <a:ln>
                  <a:noFill/>
                </a:ln>
                <a:solidFill>
                  <a:prstClr val="black"/>
                </a:solidFill>
                <a:effectLst/>
                <a:uLnTx/>
                <a:uFillTx/>
                <a:cs typeface="+mn-cs"/>
              </a:rPr>
              <a:t>的托管服务，用于协助开发者轻松完成 </a:t>
            </a:r>
            <a:r>
              <a:rPr kumimoji="0" lang="en-US" altLang="zh-CN" sz="1000" b="0" i="0" u="none" strike="noStrike" kern="1200" cap="none" spc="0" normalizeH="0" baseline="0">
                <a:ln>
                  <a:noFill/>
                </a:ln>
                <a:solidFill>
                  <a:prstClr val="black"/>
                </a:solidFill>
                <a:effectLst/>
                <a:uLnTx/>
                <a:uFillTx/>
                <a:cs typeface="+mn-cs"/>
              </a:rPr>
              <a:t>API </a:t>
            </a:r>
            <a:r>
              <a:rPr kumimoji="0" lang="zh-CN" altLang="en-US" sz="1000" b="0" i="0" u="none" strike="noStrike" kern="1200" cap="none" spc="0" normalizeH="0" baseline="0">
                <a:ln>
                  <a:noFill/>
                </a:ln>
                <a:solidFill>
                  <a:prstClr val="black"/>
                </a:solidFill>
                <a:effectLst/>
                <a:uLnTx/>
                <a:uFillTx/>
                <a:cs typeface="+mn-cs"/>
              </a:rPr>
              <a:t>的创建、维护、发布、监控等整个生命周期的管理；</a:t>
            </a:r>
          </a:p>
          <a:p>
            <a:pPr lvl="1"/>
            <a:endParaRPr lang="zh-CN" altLang="en-US"/>
          </a:p>
        </p:txBody>
      </p:sp>
      <p:sp>
        <p:nvSpPr>
          <p:cNvPr id="7" name="幻灯片图像占位符 6">
            <a:extLst>
              <a:ext uri="{FF2B5EF4-FFF2-40B4-BE49-F238E27FC236}">
                <a16:creationId xmlns:a16="http://schemas.microsoft.com/office/drawing/2014/main" id="{BB8CBA68-ACD8-45B0-9CA1-E85F3240B65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54109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a:extLst>
              <a:ext uri="{FF2B5EF4-FFF2-40B4-BE49-F238E27FC236}">
                <a16:creationId xmlns:a16="http://schemas.microsoft.com/office/drawing/2014/main" id="{534F2523-0262-4775-8EF6-9436050DC555}"/>
              </a:ext>
            </a:extLst>
          </p:cNvPr>
          <p:cNvSpPr>
            <a:spLocks noGrp="1" noRot="1" noChangeAspect="1"/>
          </p:cNvSpPr>
          <p:nvPr>
            <p:ph type="sldImg"/>
          </p:nvPr>
        </p:nvSpPr>
        <p:spPr>
          <a:xfrm>
            <a:off x="519113" y="787400"/>
            <a:ext cx="5759450" cy="3240088"/>
          </a:xfrm>
        </p:spPr>
      </p:sp>
      <p:sp>
        <p:nvSpPr>
          <p:cNvPr id="6" name="备注占位符 5">
            <a:extLst>
              <a:ext uri="{FF2B5EF4-FFF2-40B4-BE49-F238E27FC236}">
                <a16:creationId xmlns:a16="http://schemas.microsoft.com/office/drawing/2014/main" id="{85739403-2586-44D5-8BCC-608B1E653EDE}"/>
              </a:ext>
            </a:extLst>
          </p:cNvPr>
          <p:cNvSpPr>
            <a:spLocks noGrp="1"/>
          </p:cNvSpPr>
          <p:nvPr>
            <p:ph type="body" idx="1"/>
          </p:nvPr>
        </p:nvSpPr>
        <p:spPr/>
        <p:txBody>
          <a:bodyPr/>
          <a:lstStyle/>
          <a:p>
            <a:r>
              <a:rPr lang="zh-CN" altLang="en-US"/>
              <a:t>主机安全、网络安全属于基础设施安全，物理层面由云供应商保护，云用户需要考虑的是其使用的虚拟主机和虚拟网络</a:t>
            </a:r>
          </a:p>
          <a:p>
            <a:r>
              <a:rPr lang="zh-CN" altLang="en-US"/>
              <a:t>数据安全：存储不丢失（冗余、备份恢复），数据不泄露</a:t>
            </a:r>
          </a:p>
          <a:p>
            <a:r>
              <a:rPr lang="zh-CN" altLang="en-US"/>
              <a:t>应用安全：安全设计、安全部署、安全操作</a:t>
            </a:r>
          </a:p>
          <a:p>
            <a:pPr lvl="1"/>
            <a:r>
              <a:rPr lang="zh-CN" altLang="en-US"/>
              <a:t>安全的设计和开发：从培训和制定组织范围的标准到实际编写和测试代码。 </a:t>
            </a:r>
          </a:p>
          <a:p>
            <a:pPr lvl="1"/>
            <a:r>
              <a:rPr lang="zh-CN" altLang="en-US"/>
              <a:t>安全部署：将代码从孤立的开发环境转移到生产中时的安全和测试活动。 </a:t>
            </a:r>
          </a:p>
          <a:p>
            <a:pPr lvl="1"/>
            <a:r>
              <a:rPr lang="zh-CN" altLang="en-US"/>
              <a:t>安全操作：保护和维护生产应用程序，包括外部防御，如</a:t>
            </a:r>
            <a:r>
              <a:rPr lang="en-US" altLang="zh-CN"/>
              <a:t>Web</a:t>
            </a:r>
            <a:r>
              <a:rPr lang="zh-CN" altLang="en-US"/>
              <a:t>应用程序防火墙和持续的漏洞评估。 </a:t>
            </a:r>
          </a:p>
          <a:p>
            <a:r>
              <a:rPr lang="zh-CN" altLang="en-US"/>
              <a:t>业务安全：业务连续</a:t>
            </a:r>
          </a:p>
          <a:p>
            <a:endParaRPr lang="zh-CN" altLang="en-US"/>
          </a:p>
        </p:txBody>
      </p:sp>
    </p:spTree>
    <p:extLst>
      <p:ext uri="{BB962C8B-B14F-4D97-AF65-F5344CB8AC3E}">
        <p14:creationId xmlns:p14="http://schemas.microsoft.com/office/powerpoint/2010/main" val="390741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幻灯片图像占位符 4">
            <a:extLst>
              <a:ext uri="{FF2B5EF4-FFF2-40B4-BE49-F238E27FC236}">
                <a16:creationId xmlns:a16="http://schemas.microsoft.com/office/drawing/2014/main" id="{80BF31BD-3DDD-4088-9D73-13B22E7F3B3D}"/>
              </a:ext>
            </a:extLst>
          </p:cNvPr>
          <p:cNvSpPr>
            <a:spLocks noGrp="1" noRot="1" noChangeAspect="1"/>
          </p:cNvSpPr>
          <p:nvPr>
            <p:ph type="sldImg"/>
          </p:nvPr>
        </p:nvSpPr>
        <p:spPr>
          <a:xfrm>
            <a:off x="519113" y="787400"/>
            <a:ext cx="5759450" cy="3240088"/>
          </a:xfrm>
        </p:spPr>
      </p:sp>
      <p:sp>
        <p:nvSpPr>
          <p:cNvPr id="6" name="备注占位符 5">
            <a:extLst>
              <a:ext uri="{FF2B5EF4-FFF2-40B4-BE49-F238E27FC236}">
                <a16:creationId xmlns:a16="http://schemas.microsoft.com/office/drawing/2014/main" id="{5465644C-2238-47A8-AB49-3926661768EC}"/>
              </a:ext>
            </a:extLst>
          </p:cNvPr>
          <p:cNvSpPr>
            <a:spLocks noGrp="1"/>
          </p:cNvSpPr>
          <p:nvPr>
            <p:ph type="body" idx="1"/>
          </p:nvPr>
        </p:nvSpPr>
        <p:spPr/>
        <p:txBody>
          <a:bodyPr/>
          <a:lstStyle/>
          <a:p>
            <a:r>
              <a:rPr lang="zh-CN" altLang="en-US"/>
              <a:t>灵活的腾讯云服务能够帮助我们的用户提升成本效益。我们应当避免或者尽力消除不必要的成本，以达到资源调配最优的。</a:t>
            </a:r>
            <a:endParaRPr lang="en-US" altLang="zh-CN"/>
          </a:p>
          <a:p>
            <a:r>
              <a:rPr lang="en-US" altLang="zh-CN"/>
              <a:t>IT</a:t>
            </a:r>
            <a:r>
              <a:rPr lang="zh-CN" altLang="en-US"/>
              <a:t>成本组成：基础设施投入</a:t>
            </a:r>
            <a:r>
              <a:rPr lang="en-US" altLang="zh-CN"/>
              <a:t>+</a:t>
            </a:r>
            <a:r>
              <a:rPr lang="zh-CN" altLang="en-US"/>
              <a:t>人员投入</a:t>
            </a:r>
          </a:p>
          <a:p>
            <a:pPr lvl="1"/>
            <a:r>
              <a:rPr lang="en-US" altLang="zh-CN"/>
              <a:t>IT</a:t>
            </a:r>
            <a:r>
              <a:rPr lang="zh-CN" altLang="en-US"/>
              <a:t>系统的成本，包括数据中心的租赁费用，硬件费用，线路费用等一系列的软硬件成本。</a:t>
            </a:r>
          </a:p>
          <a:p>
            <a:pPr lvl="2"/>
            <a:r>
              <a:rPr lang="zh-CN" altLang="en-US"/>
              <a:t>由于硬件是买断方式，因业务的变更产生的需求不能够灵活的被满足，体现在业务萎缩时，依然背负着高昂的硬件费用；</a:t>
            </a:r>
          </a:p>
          <a:p>
            <a:pPr lvl="2"/>
            <a:r>
              <a:rPr lang="zh-CN" altLang="en-US"/>
              <a:t>业务扩张时，除了采购硬件的速度跟不上业务的发展，无法快速支持业务的发展外，无计划的采购也会带来议价能力的削弱，提高了采购成本。</a:t>
            </a:r>
          </a:p>
          <a:p>
            <a:pPr lvl="2"/>
            <a:r>
              <a:rPr lang="zh-CN" altLang="en-US"/>
              <a:t>业务的波动带来设备和资源的空置，提高了</a:t>
            </a:r>
            <a:r>
              <a:rPr lang="en-US" altLang="zh-CN"/>
              <a:t>IT</a:t>
            </a:r>
            <a:r>
              <a:rPr lang="zh-CN" altLang="en-US"/>
              <a:t>资源成本。</a:t>
            </a:r>
          </a:p>
          <a:p>
            <a:pPr lvl="2"/>
            <a:r>
              <a:rPr lang="zh-CN" altLang="en-US"/>
              <a:t>腾讯云的弹性计算能力为业务的变换带来的灵活的解决方案，随时随地采购或者退还资源，按需购买。</a:t>
            </a:r>
          </a:p>
          <a:p>
            <a:pPr lvl="1"/>
            <a:r>
              <a:rPr lang="en-US" altLang="zh-CN"/>
              <a:t>IT</a:t>
            </a:r>
            <a:r>
              <a:rPr lang="zh-CN" altLang="en-US"/>
              <a:t>系统的成本，除了普通的</a:t>
            </a:r>
            <a:r>
              <a:rPr lang="en-US" altLang="zh-CN"/>
              <a:t>IT</a:t>
            </a:r>
            <a:r>
              <a:rPr lang="zh-CN" altLang="en-US"/>
              <a:t>资源设备，还应该包括维护</a:t>
            </a:r>
            <a:r>
              <a:rPr lang="en-US" altLang="zh-CN"/>
              <a:t>IT</a:t>
            </a:r>
            <a:r>
              <a:rPr lang="zh-CN" altLang="en-US"/>
              <a:t>资源的人员成本。</a:t>
            </a:r>
          </a:p>
          <a:p>
            <a:pPr lvl="2"/>
            <a:r>
              <a:rPr lang="zh-CN" altLang="en-US"/>
              <a:t>采用产品化的腾讯云能够尽可能降低维护的门槛，提高单位人员的产出效率。</a:t>
            </a:r>
          </a:p>
          <a:p>
            <a:pPr lvl="2"/>
            <a:r>
              <a:rPr lang="zh-CN" altLang="en-US"/>
              <a:t>标准化的产品设计以及系统化的培养方案为客户提供了大量的云计算人才储备。</a:t>
            </a:r>
            <a:endParaRPr lang="en-US" altLang="zh-CN"/>
          </a:p>
          <a:p>
            <a:pPr lvl="1"/>
            <a:r>
              <a:rPr lang="zh-CN" altLang="en-US"/>
              <a:t>除此之外，还有时间成本投入。</a:t>
            </a:r>
          </a:p>
          <a:p>
            <a:pPr lvl="2"/>
            <a:r>
              <a:rPr lang="en-US" altLang="zh-CN"/>
              <a:t>IT</a:t>
            </a:r>
            <a:r>
              <a:rPr lang="zh-CN" altLang="en-US"/>
              <a:t>系统建设初期，需要进行</a:t>
            </a:r>
            <a:r>
              <a:rPr lang="en-US" altLang="zh-CN"/>
              <a:t>IDC</a:t>
            </a:r>
            <a:r>
              <a:rPr lang="zh-CN" altLang="en-US"/>
              <a:t>选址，集成服务商选择，商务谈判，设备安装，调试，测试。将会耗费大量时间成本。</a:t>
            </a:r>
          </a:p>
          <a:p>
            <a:r>
              <a:rPr lang="zh-CN" altLang="en-US"/>
              <a:t>通过采用腾讯云的解决方案，减少在</a:t>
            </a:r>
            <a:r>
              <a:rPr lang="en-US" altLang="zh-CN"/>
              <a:t>IT</a:t>
            </a:r>
            <a:r>
              <a:rPr lang="zh-CN" altLang="en-US"/>
              <a:t>资源方面的巨额投入，使业务获得最优资源配置，将更多的精力投入到业务中去，是成本优化的核心内容。</a:t>
            </a:r>
          </a:p>
          <a:p>
            <a:endParaRPr lang="zh-CN" altLang="en-US"/>
          </a:p>
        </p:txBody>
      </p:sp>
    </p:spTree>
    <p:extLst>
      <p:ext uri="{BB962C8B-B14F-4D97-AF65-F5344CB8AC3E}">
        <p14:creationId xmlns:p14="http://schemas.microsoft.com/office/powerpoint/2010/main" val="265884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0600D7E0-BA35-42B3-B45C-C399E5B79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32" y="0"/>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9">
            <a:extLst>
              <a:ext uri="{FF2B5EF4-FFF2-40B4-BE49-F238E27FC236}">
                <a16:creationId xmlns:a16="http://schemas.microsoft.com/office/drawing/2014/main" id="{CC15C2AA-640D-4715-9B06-09BDCF76CB2B}"/>
              </a:ext>
            </a:extLst>
          </p:cNvPr>
          <p:cNvSpPr>
            <a:spLocks noGrp="1"/>
          </p:cNvSpPr>
          <p:nvPr>
            <p:ph type="body" sz="quarter" idx="10"/>
          </p:nvPr>
        </p:nvSpPr>
        <p:spPr>
          <a:xfrm>
            <a:off x="1415481" y="2576032"/>
            <a:ext cx="9361040" cy="741362"/>
          </a:xfrm>
        </p:spPr>
        <p:txBody>
          <a:bodyPr/>
          <a:lstStyle>
            <a:lvl1pPr marL="0" indent="0" algn="ctr" rtl="0" eaLnBrk="0" fontAlgn="base" hangingPunct="0">
              <a:spcBef>
                <a:spcPct val="0"/>
              </a:spcBef>
              <a:spcAft>
                <a:spcPct val="0"/>
              </a:spcAft>
              <a:buFontTx/>
              <a:buNone/>
              <a:defRPr lang="zh-CN" altLang="en-US" sz="4800" b="1" kern="1200" smtClean="0">
                <a:solidFill>
                  <a:srgbClr val="FFFFFF"/>
                </a:solidFill>
                <a:latin typeface="腾讯体 W7" panose="020C08030202040F0204" pitchFamily="34" charset="-122"/>
                <a:ea typeface="腾讯体 W7" panose="020C08030202040F0204" pitchFamily="34" charset="-122"/>
                <a:cs typeface="+mn-cs"/>
              </a:defRPr>
            </a:lvl1pPr>
          </a:lstStyle>
          <a:p>
            <a:pPr lvl="0"/>
            <a:r>
              <a:rPr lang="zh-CN" altLang="en-US"/>
              <a:t>编辑母版文本样式</a:t>
            </a:r>
          </a:p>
        </p:txBody>
      </p:sp>
      <p:sp>
        <p:nvSpPr>
          <p:cNvPr id="11" name="灯片编号占位符 10">
            <a:extLst>
              <a:ext uri="{FF2B5EF4-FFF2-40B4-BE49-F238E27FC236}">
                <a16:creationId xmlns:a16="http://schemas.microsoft.com/office/drawing/2014/main" id="{CD5239AB-7771-4B28-B77D-AEB51B66871B}"/>
              </a:ext>
            </a:extLst>
          </p:cNvPr>
          <p:cNvSpPr>
            <a:spLocks noGrp="1"/>
          </p:cNvSpPr>
          <p:nvPr>
            <p:ph type="sldNum" sz="quarter" idx="13"/>
          </p:nvPr>
        </p:nvSpPr>
        <p:spPr/>
        <p:txBody>
          <a:bodyPr/>
          <a:lstStyle>
            <a:lvl1pPr>
              <a:defRPr/>
            </a:lvl1pPr>
          </a:lstStyle>
          <a:p>
            <a:pPr>
              <a:defRPr/>
            </a:pPr>
            <a:fld id="{9DA55B55-97DF-44AB-8B95-259E484DB600}" type="slidenum">
              <a:rPr lang="en-US" altLang="zh-CN" smtClean="0"/>
              <a:pPr>
                <a:defRPr/>
              </a:pPr>
              <a:t>‹#›</a:t>
            </a:fld>
            <a:endParaRPr lang="en-US" altLang="zh-CN"/>
          </a:p>
        </p:txBody>
      </p:sp>
      <p:sp>
        <p:nvSpPr>
          <p:cNvPr id="6" name="页脚占位符 4">
            <a:extLst>
              <a:ext uri="{FF2B5EF4-FFF2-40B4-BE49-F238E27FC236}">
                <a16:creationId xmlns:a16="http://schemas.microsoft.com/office/drawing/2014/main" id="{B5816B21-4ED0-46E3-8769-59654C47D35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2541850600"/>
      </p:ext>
    </p:extLst>
  </p:cSld>
  <p:clrMapOvr>
    <a:masterClrMapping/>
  </p:clrMapOvr>
  <p:transition/>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分级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60"/>
          </a:xfrm>
        </p:spPr>
        <p:txBody>
          <a:bodyPr/>
          <a:lstStyle>
            <a:lvl1pPr marL="480472" indent="-480472">
              <a:lnSpc>
                <a:spcPct val="150000"/>
              </a:lnSpc>
              <a:spcBef>
                <a:spcPct val="0"/>
              </a:spcBef>
              <a:buClr>
                <a:schemeClr val="accent1"/>
              </a:buClr>
              <a:buFont typeface="Wingdings" panose="05000000000000000000" pitchFamily="2" charset="2"/>
              <a:buChar char="l"/>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sz="2000">
                <a:latin typeface="腾讯体 W7" panose="020C08030202040F0204" pitchFamily="34" charset="-122"/>
                <a:ea typeface="腾讯体 W7" panose="020C08030202040F0204" pitchFamily="34" charset="-122"/>
              </a:defRPr>
            </a:lvl2pPr>
            <a:lvl3pPr marL="1142971" indent="-228594">
              <a:lnSpc>
                <a:spcPct val="150000"/>
              </a:lnSpc>
              <a:buClr>
                <a:schemeClr val="accent1"/>
              </a:buClr>
              <a:buFont typeface="Wingdings" panose="05000000000000000000" pitchFamily="2" charset="2"/>
              <a:buChar char="ü"/>
              <a:defRPr sz="1800">
                <a:latin typeface="腾讯体 W7" panose="020C08030202040F0204" pitchFamily="34" charset="-122"/>
                <a:ea typeface="腾讯体 W7" panose="020C08030202040F0204" pitchFamily="34" charset="-122"/>
              </a:defRPr>
            </a:lvl3pPr>
            <a:lvl4pPr>
              <a:lnSpc>
                <a:spcPct val="150000"/>
              </a:lnSpc>
              <a:buClr>
                <a:schemeClr val="accent1"/>
              </a:buClr>
              <a:defRPr sz="1600">
                <a:latin typeface="腾讯体 W7" panose="020C08030202040F0204" pitchFamily="34" charset="-122"/>
                <a:ea typeface="腾讯体 W7" panose="020C08030202040F0204" pitchFamily="34" charset="-122"/>
              </a:defRPr>
            </a:lvl4pPr>
            <a:lvl5pPr>
              <a:lnSpc>
                <a:spcPct val="150000"/>
              </a:lnSpc>
              <a:buClr>
                <a:schemeClr val="accent1"/>
              </a:buClr>
              <a:defRPr sz="1400">
                <a:latin typeface="腾讯体 W7" panose="020C08030202040F0204" pitchFamily="34" charset="-122"/>
                <a:ea typeface="腾讯体 W7" panose="020C08030202040F0204" pitchFamily="34" charset="-122"/>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7216753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42" userDrawn="1">
          <p15:clr>
            <a:srgbClr val="FBAE40"/>
          </p15:clr>
        </p15:guide>
        <p15:guide id="5" orient="horz" pos="142" userDrawn="1">
          <p15:clr>
            <a:srgbClr val="FBAE40"/>
          </p15:clr>
        </p15:guide>
        <p15:guide id="6" orient="horz" pos="799" userDrawn="1">
          <p15:clr>
            <a:srgbClr val="FBAE40"/>
          </p15:clr>
        </p15:guide>
        <p15:guide id="7"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文本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59"/>
          </a:xfrm>
        </p:spPr>
        <p:txBody>
          <a:bodyPr/>
          <a:lstStyle>
            <a:lvl1pPr marL="0" indent="0" eaLnBrk="1">
              <a:lnSpc>
                <a:spcPct val="150000"/>
              </a:lnSpc>
              <a:spcBef>
                <a:spcPct val="0"/>
              </a:spcBef>
              <a:buClr>
                <a:schemeClr val="accent1"/>
              </a:buClr>
              <a:buFont typeface="Wingdings" panose="05000000000000000000" pitchFamily="2" charset="2"/>
              <a:buNone/>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a:latin typeface="微软雅黑" panose="020B0503020204020204" pitchFamily="34" charset="-122"/>
                <a:ea typeface="微软雅黑" panose="020B0503020204020204" pitchFamily="34" charset="-122"/>
              </a:defRPr>
            </a:lvl2pPr>
            <a:lvl3pPr marL="914377" indent="0">
              <a:lnSpc>
                <a:spcPct val="150000"/>
              </a:lnSpc>
              <a:buClr>
                <a:schemeClr val="accent1"/>
              </a:buClr>
              <a:buFontTx/>
              <a:buNone/>
              <a:defRPr>
                <a:latin typeface="微软雅黑" panose="020B0503020204020204" pitchFamily="34" charset="-122"/>
                <a:ea typeface="微软雅黑" panose="020B0503020204020204" pitchFamily="34" charset="-122"/>
              </a:defRPr>
            </a:lvl3pPr>
            <a:lvl4pPr>
              <a:lnSpc>
                <a:spcPct val="150000"/>
              </a:lnSpc>
              <a:buClr>
                <a:schemeClr val="accent1"/>
              </a:buClr>
              <a:defRPr>
                <a:latin typeface="微软雅黑" panose="020B0503020204020204" pitchFamily="34" charset="-122"/>
                <a:ea typeface="微软雅黑" panose="020B0503020204020204" pitchFamily="34" charset="-122"/>
              </a:defRPr>
            </a:lvl4pPr>
            <a:lvl5pPr>
              <a:lnSpc>
                <a:spcPct val="150000"/>
              </a:lnSpc>
              <a:buClr>
                <a:schemeClr val="accent1"/>
              </a:buClr>
              <a:defRPr>
                <a:latin typeface="微软雅黑" panose="020B0503020204020204" pitchFamily="34" charset="-122"/>
                <a:ea typeface="微软雅黑" panose="020B0503020204020204" pitchFamily="34" charset="-122"/>
              </a:defRPr>
            </a:lvl5pPr>
          </a:lstStyle>
          <a:p>
            <a:pPr lvl="0"/>
            <a:r>
              <a:rPr lang="zh-CN" altLang="en-US" noProof="1"/>
              <a:t>编辑母版文本样式</a:t>
            </a:r>
          </a:p>
        </p:txBody>
      </p:sp>
    </p:spTree>
    <p:extLst>
      <p:ext uri="{BB962C8B-B14F-4D97-AF65-F5344CB8AC3E}">
        <p14:creationId xmlns:p14="http://schemas.microsoft.com/office/powerpoint/2010/main" val="1898357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单标题">
    <p:spTree>
      <p:nvGrpSpPr>
        <p:cNvPr id="1" name=""/>
        <p:cNvGrpSpPr/>
        <p:nvPr/>
      </p:nvGrpSpPr>
      <p:grpSpPr>
        <a:xfrm>
          <a:off x="0" y="0"/>
          <a:ext cx="0" cy="0"/>
          <a:chOff x="0" y="0"/>
          <a:chExt cx="0" cy="0"/>
        </a:xfrm>
      </p:grpSpPr>
      <p:sp>
        <p:nvSpPr>
          <p:cNvPr id="8"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Tree>
    <p:extLst>
      <p:ext uri="{BB962C8B-B14F-4D97-AF65-F5344CB8AC3E}">
        <p14:creationId xmlns:p14="http://schemas.microsoft.com/office/powerpoint/2010/main" val="24941846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90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362A122C-83F3-4EB9-8F34-3F6AF0E45D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925" y="-14288"/>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5184EC9B-69F9-4D5B-918C-442B70AF487A}"/>
              </a:ext>
            </a:extLst>
          </p:cNvPr>
          <p:cNvSpPr txBox="1"/>
          <p:nvPr userDrawn="1"/>
        </p:nvSpPr>
        <p:spPr>
          <a:xfrm>
            <a:off x="3436155" y="2608710"/>
            <a:ext cx="5319690" cy="1189909"/>
          </a:xfrm>
          <a:prstGeom prst="rect">
            <a:avLst/>
          </a:prstGeom>
          <a:noFill/>
        </p:spPr>
        <p:txBody>
          <a:bodyPr wrap="none" rtlCol="0" anchor="ctr">
            <a:spAutoFit/>
          </a:bodyPr>
          <a:lstStyle/>
          <a:p>
            <a:pPr algn="ctr"/>
            <a:r>
              <a:rPr lang="en-US" sz="7200" b="0" i="0" strike="noStrike" cap="none" spc="0" baseline="0">
                <a:solidFill>
                  <a:srgbClr val="FFFFFF"/>
                </a:solidFill>
                <a:effectLst/>
                <a:latin typeface="Times New Roman"/>
                <a:ea typeface="Times New Roman"/>
                <a:cs typeface="Times New Roman"/>
              </a:rPr>
              <a:t>Thank you!</a:t>
            </a:r>
          </a:p>
        </p:txBody>
      </p:sp>
      <p:sp>
        <p:nvSpPr>
          <p:cNvPr id="6" name="页脚占位符 4">
            <a:extLst>
              <a:ext uri="{FF2B5EF4-FFF2-40B4-BE49-F238E27FC236}">
                <a16:creationId xmlns:a16="http://schemas.microsoft.com/office/drawing/2014/main" id="{54229C11-E349-4DD5-8DA2-B029A860AFA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424058331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40967" name="图片 6">
            <a:extLst>
              <a:ext uri="{FF2B5EF4-FFF2-40B4-BE49-F238E27FC236}">
                <a16:creationId xmlns:a16="http://schemas.microsoft.com/office/drawing/2014/main" id="{E063D559-CFE0-48B5-ABCD-A9CD0DC8BB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Placeholder 1">
            <a:extLst>
              <a:ext uri="{FF2B5EF4-FFF2-40B4-BE49-F238E27FC236}">
                <a16:creationId xmlns:a16="http://schemas.microsoft.com/office/drawing/2014/main" id="{C4E87F09-DC78-4837-873B-0302CF18C339}"/>
              </a:ext>
            </a:extLst>
          </p:cNvPr>
          <p:cNvSpPr>
            <a:spLocks noGrp="1" noChangeArrowheads="1"/>
          </p:cNvSpPr>
          <p:nvPr>
            <p:ph type="title" idx="4294967295"/>
          </p:nvPr>
        </p:nvSpPr>
        <p:spPr bwMode="auto">
          <a:xfrm>
            <a:off x="838200" y="363538"/>
            <a:ext cx="10515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Light" panose="020F0302020204030204" pitchFamily="34" charset="0"/>
              </a:rPr>
              <a:t>单击此处编辑母版标题样式</a:t>
            </a:r>
          </a:p>
        </p:txBody>
      </p:sp>
      <p:sp>
        <p:nvSpPr>
          <p:cNvPr id="40963" name="Text Placeholder 2">
            <a:extLst>
              <a:ext uri="{FF2B5EF4-FFF2-40B4-BE49-F238E27FC236}">
                <a16:creationId xmlns:a16="http://schemas.microsoft.com/office/drawing/2014/main" id="{EAFAFEE9-5DCD-4D16-8D5F-701427C48E3B}"/>
              </a:ext>
            </a:extLst>
          </p:cNvPr>
          <p:cNvSpPr>
            <a:spLocks noGrp="1" noChangeArrowheads="1"/>
          </p:cNvSpPr>
          <p:nvPr>
            <p:ph type="body"/>
          </p:nvPr>
        </p:nvSpPr>
        <p:spPr bwMode="auto">
          <a:xfrm>
            <a:off x="838200" y="1824038"/>
            <a:ext cx="10515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30" name="Slide Number Placeholder 5">
            <a:extLst>
              <a:ext uri="{FF2B5EF4-FFF2-40B4-BE49-F238E27FC236}">
                <a16:creationId xmlns:a16="http://schemas.microsoft.com/office/drawing/2014/main" id="{E85FB563-5201-4CC4-9B39-F9D55040B56E}"/>
              </a:ext>
            </a:extLst>
          </p:cNvPr>
          <p:cNvSpPr>
            <a:spLocks noGrp="1"/>
          </p:cNvSpPr>
          <p:nvPr>
            <p:ph type="sldNum" sz="quarter" idx="4"/>
          </p:nvPr>
        </p:nvSpPr>
        <p:spPr>
          <a:xfrm>
            <a:off x="8610600" y="6482667"/>
            <a:ext cx="2743200" cy="366713"/>
          </a:xfrm>
          <a:prstGeom prst="rect">
            <a:avLst/>
          </a:prstGeom>
          <a:noFill/>
          <a:ln w="9525">
            <a:noFill/>
            <a:miter/>
          </a:ln>
        </p:spPr>
        <p:txBody>
          <a:bodyPr vert="horz" wrap="square" anchor="ctr"/>
          <a:lstStyle>
            <a:lvl1pPr algn="r">
              <a:defRPr sz="1200" noProof="1">
                <a:solidFill>
                  <a:srgbClr val="898989"/>
                </a:solidFill>
                <a:latin typeface="腾讯体 W7" panose="020C08030202040F0204" pitchFamily="34" charset="-122"/>
                <a:ea typeface="宋体" charset="-122"/>
                <a:cs typeface="+mn-ea"/>
              </a:defRPr>
            </a:lvl1pPr>
          </a:lstStyle>
          <a:p>
            <a:pPr>
              <a:defRPr/>
            </a:pPr>
            <a:fld id="{9DA55B55-97DF-44AB-8B95-259E484DB600}" type="slidenum">
              <a:rPr lang="en-US" altLang="zh-CN" smtClean="0"/>
              <a:pPr>
                <a:defRPr/>
              </a:pPr>
              <a:t>‹#›</a:t>
            </a:fld>
            <a:endParaRPr lang="en-US" altLang="zh-CN"/>
          </a:p>
        </p:txBody>
      </p:sp>
      <p:pic>
        <p:nvPicPr>
          <p:cNvPr id="9" name="Picture 4">
            <a:extLst>
              <a:ext uri="{FF2B5EF4-FFF2-40B4-BE49-F238E27FC236}">
                <a16:creationId xmlns:a16="http://schemas.microsoft.com/office/drawing/2014/main" id="{3B05A908-B11C-4880-8E50-57D387FB1C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
        <p:nvSpPr>
          <p:cNvPr id="8" name="页脚占位符 4">
            <a:extLst>
              <a:ext uri="{FF2B5EF4-FFF2-40B4-BE49-F238E27FC236}">
                <a16:creationId xmlns:a16="http://schemas.microsoft.com/office/drawing/2014/main" id="{2E825F46-F5A4-45AA-BECD-A551D5A5E45E}"/>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9582881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4" r:id="rId3"/>
    <p:sldLayoutId id="2147483677" r:id="rId4"/>
    <p:sldLayoutId id="2147483682" r:id="rId5"/>
    <p:sldLayoutId id="2147483683" r:id="rId6"/>
  </p:sldLayoutIdLst>
  <p:transition/>
  <p:hf sldNum="0" hdr="0" dt="0"/>
  <p:txStyles>
    <p:titleStyle>
      <a:lvl1pPr marL="912813" indent="-912813" algn="l" defTabSz="0" rtl="0" eaLnBrk="1" fontAlgn="base" hangingPunct="1">
        <a:lnSpc>
          <a:spcPct val="90000"/>
        </a:lnSpc>
        <a:spcBef>
          <a:spcPct val="0"/>
        </a:spcBef>
        <a:spcAft>
          <a:spcPct val="0"/>
        </a:spcAft>
        <a:defRPr sz="3600" kern="1200">
          <a:solidFill>
            <a:schemeClr val="tx1"/>
          </a:solidFill>
          <a:latin typeface="腾讯体 W7" panose="020C08030202040F0204" pitchFamily="34" charset="-122"/>
          <a:ea typeface="腾讯体 W7" panose="020C08030202040F0204" pitchFamily="34" charset="-122"/>
          <a:cs typeface="+mj-cs"/>
          <a:sym typeface="Calibri Light" panose="020F0302020204030204" pitchFamily="34" charset="0"/>
        </a:defRPr>
      </a:lvl1pPr>
      <a:lvl2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2pPr>
      <a:lvl3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3pPr>
      <a:lvl4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4pPr>
      <a:lvl5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5pPr>
      <a:lvl6pPr marL="1523962"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6pPr>
      <a:lvl7pPr marL="2133547"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7pPr>
      <a:lvl8pPr marL="2743131"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8pPr>
      <a:lvl9pPr marL="3352716"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9pPr>
    </p:titleStyle>
    <p:bodyStyle>
      <a:lvl1pPr marL="227013" indent="-227013" algn="l" defTabSz="912813"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1pPr>
      <a:lvl2pPr marL="684213" lvl="1" indent="-227013" algn="l" defTabSz="912813"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2pPr>
      <a:lvl3pPr marL="1141413" lvl="2" indent="-227013" algn="l" defTabSz="912813"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3pPr>
      <a:lvl4pPr marL="1598613" lvl="3" indent="-227013" algn="l" defTabSz="912813"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4pPr>
      <a:lvl5pPr marL="2055813" lvl="4"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腾讯体 W7" panose="020C08030202040F0204" pitchFamily="34" charset="-122"/>
          <a:ea typeface="腾讯体 W7" panose="020C08030202040F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p:bodyStyle>
    <p:otherStyle>
      <a:lvl1pPr lvl="0"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1pPr>
      <a:lvl2pPr marL="228594" lvl="1" indent="-114297"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2pPr>
      <a:lvl3pPr marL="457189" lvl="2" indent="-228594"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3pPr>
      <a:lvl4pPr marL="685783" lvl="3" indent="-342891"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4pPr>
      <a:lvl5pPr marL="914377" lvl="4"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5pPr>
      <a:lvl6pPr marL="3047924" lvl="5"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6pPr>
      <a:lvl7pPr marL="3657509" lvl="6"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7pPr>
      <a:lvl8pPr marL="4267093" lvl="7"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8pPr>
      <a:lvl9pPr marL="4876678" lvl="8"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DD7ACA9-6D3E-4EA7-819D-C396D91CBDAB}"/>
              </a:ext>
            </a:extLst>
          </p:cNvPr>
          <p:cNvSpPr>
            <a:spLocks noGrp="1"/>
          </p:cNvSpPr>
          <p:nvPr>
            <p:ph type="body" sz="quarter" idx="10"/>
          </p:nvPr>
        </p:nvSpPr>
        <p:spPr>
          <a:xfrm>
            <a:off x="803411" y="2132856"/>
            <a:ext cx="10585177" cy="741362"/>
          </a:xfrm>
        </p:spPr>
        <p:txBody>
          <a:bodyPr/>
          <a:lstStyle/>
          <a:p>
            <a:r>
              <a:rPr lang="en-US" sz="4400" b="1" i="0" strike="noStrike" cap="none" spc="0" baseline="0" dirty="0">
                <a:solidFill>
                  <a:srgbClr val="FFFFFF"/>
                </a:solidFill>
                <a:effectLst/>
                <a:latin typeface="Times New Roman"/>
                <a:ea typeface="Times New Roman"/>
                <a:cs typeface="Times New Roman"/>
              </a:rPr>
              <a:t>Architecture Design for Enterprise Cloud</a:t>
            </a:r>
          </a:p>
          <a:p>
            <a:endParaRPr lang="zh-CN" altLang="en-US" sz="4400" dirty="0"/>
          </a:p>
        </p:txBody>
      </p:sp>
    </p:spTree>
    <p:extLst>
      <p:ext uri="{BB962C8B-B14F-4D97-AF65-F5344CB8AC3E}">
        <p14:creationId xmlns:p14="http://schemas.microsoft.com/office/powerpoint/2010/main" val="30346696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s_4"/>
          <p:cNvSpPr txBox="1"/>
          <p:nvPr>
            <p:custDataLst>
              <p:tags r:id="rId1"/>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4223792" y="2053555"/>
            <a:ext cx="40782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9" name="任意多边形: 形状 28"/>
          <p:cNvSpPr/>
          <p:nvPr/>
        </p:nvSpPr>
        <p:spPr>
          <a:xfrm>
            <a:off x="4223792" y="2053555"/>
            <a:ext cx="39528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4644480" y="1939702"/>
            <a:ext cx="4695625"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2.1 Cloud migration scenarios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4582567" y="2536105"/>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nvGrpSpPr>
          <p:cNvPr id="2" name="组合 1">
            <a:extLst>
              <a:ext uri="{FF2B5EF4-FFF2-40B4-BE49-F238E27FC236}">
                <a16:creationId xmlns:a16="http://schemas.microsoft.com/office/drawing/2014/main" id="{CA42C353-C00D-4304-A772-72E653984F01}"/>
              </a:ext>
            </a:extLst>
          </p:cNvPr>
          <p:cNvGrpSpPr/>
          <p:nvPr/>
        </p:nvGrpSpPr>
        <p:grpSpPr>
          <a:xfrm>
            <a:off x="4582567" y="2420888"/>
            <a:ext cx="3263900" cy="742950"/>
            <a:chOff x="5302647" y="3442419"/>
            <a:chExt cx="3263900" cy="742950"/>
          </a:xfrm>
        </p:grpSpPr>
        <p:sp>
          <p:nvSpPr>
            <p:cNvPr id="32" name="任意多边形: 形状 31"/>
            <p:cNvSpPr/>
            <p:nvPr/>
          </p:nvSpPr>
          <p:spPr>
            <a:xfrm>
              <a:off x="5364560" y="3442419"/>
              <a:ext cx="320198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2.2 Cloud application design</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090491"/>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sp>
        <p:nvSpPr>
          <p:cNvPr id="26" name="MH_Entry_1"/>
          <p:cNvSpPr/>
          <p:nvPr>
            <p:custDataLst>
              <p:tags r:id="rId2"/>
            </p:custDataLst>
          </p:nvPr>
        </p:nvSpPr>
        <p:spPr>
          <a:xfrm>
            <a:off x="4288879" y="1340768"/>
            <a:ext cx="757150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400" b="1" i="0" strike="noStrike" cap="none" spc="0" baseline="0" dirty="0">
                <a:solidFill>
                  <a:srgbClr val="1CADE4"/>
                </a:solidFill>
                <a:effectLst/>
                <a:latin typeface="Times New Roman"/>
                <a:ea typeface="Times New Roman"/>
                <a:cs typeface="Times New Roman"/>
              </a:rPr>
              <a:t>Section 2. General Scenarios of Cloud Architecture Design</a:t>
            </a:r>
          </a:p>
        </p:txBody>
      </p:sp>
      <p:sp>
        <p:nvSpPr>
          <p:cNvPr id="27" name="MH_Others_1"/>
          <p:cNvSpPr/>
          <p:nvPr>
            <p:custDataLst>
              <p:tags r:id="rId3"/>
            </p:custDataLst>
          </p:nvPr>
        </p:nvSpPr>
        <p:spPr>
          <a:xfrm>
            <a:off x="4223792" y="1340768"/>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4582567" y="2924944"/>
            <a:ext cx="3263900" cy="742950"/>
            <a:chOff x="5302647" y="3418757"/>
            <a:chExt cx="3263900"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18757"/>
              <a:ext cx="320198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2.3 High availability design</a:t>
              </a:r>
              <a:endParaRPr lang="en-US" sz="20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06682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sp>
        <p:nvSpPr>
          <p:cNvPr id="16" name="任意多边形: 形状 15">
            <a:extLst>
              <a:ext uri="{FF2B5EF4-FFF2-40B4-BE49-F238E27FC236}">
                <a16:creationId xmlns:a16="http://schemas.microsoft.com/office/drawing/2014/main" id="{188D3DCB-382D-4E7B-8F70-3666FE1B8F32}"/>
              </a:ext>
            </a:extLst>
          </p:cNvPr>
          <p:cNvSpPr/>
          <p:nvPr/>
        </p:nvSpPr>
        <p:spPr>
          <a:xfrm>
            <a:off x="4613523" y="3453737"/>
            <a:ext cx="2778621"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2.4 Peak traffic handling</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17" name="直接连接符 16">
            <a:extLst>
              <a:ext uri="{FF2B5EF4-FFF2-40B4-BE49-F238E27FC236}">
                <a16:creationId xmlns:a16="http://schemas.microsoft.com/office/drawing/2014/main" id="{5FE4BBE6-13E1-4B8D-97AE-A407840E1BBE}"/>
              </a:ext>
            </a:extLst>
          </p:cNvPr>
          <p:cNvSpPr/>
          <p:nvPr/>
        </p:nvSpPr>
        <p:spPr>
          <a:xfrm>
            <a:off x="4551610" y="4075541"/>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8" name="任意多边形: 形状 17">
            <a:extLst>
              <a:ext uri="{FF2B5EF4-FFF2-40B4-BE49-F238E27FC236}">
                <a16:creationId xmlns:a16="http://schemas.microsoft.com/office/drawing/2014/main" id="{F3F5ADBD-E608-4036-BE46-F0F2FBA0C449}"/>
              </a:ext>
            </a:extLst>
          </p:cNvPr>
          <p:cNvSpPr/>
          <p:nvPr/>
        </p:nvSpPr>
        <p:spPr>
          <a:xfrm>
            <a:off x="4613523" y="3933056"/>
            <a:ext cx="4362797"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2.5 Cloud security compliance</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19" name="直接连接符 18">
            <a:extLst>
              <a:ext uri="{FF2B5EF4-FFF2-40B4-BE49-F238E27FC236}">
                <a16:creationId xmlns:a16="http://schemas.microsoft.com/office/drawing/2014/main" id="{C47A8867-507F-4CCB-BEAF-4992E65CDD1C}"/>
              </a:ext>
            </a:extLst>
          </p:cNvPr>
          <p:cNvSpPr/>
          <p:nvPr/>
        </p:nvSpPr>
        <p:spPr>
          <a:xfrm>
            <a:off x="4551610" y="4554860"/>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5" name="任意多边形: 形状 24">
            <a:extLst>
              <a:ext uri="{FF2B5EF4-FFF2-40B4-BE49-F238E27FC236}">
                <a16:creationId xmlns:a16="http://schemas.microsoft.com/office/drawing/2014/main" id="{8B38CAB0-A400-4A1D-A6DD-EE3E251AC4AE}"/>
              </a:ext>
            </a:extLst>
          </p:cNvPr>
          <p:cNvSpPr/>
          <p:nvPr/>
        </p:nvSpPr>
        <p:spPr>
          <a:xfrm>
            <a:off x="4613523" y="4389841"/>
            <a:ext cx="2778621"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2.6 Big data analysis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4" name="直接连接符 33">
            <a:extLst>
              <a:ext uri="{FF2B5EF4-FFF2-40B4-BE49-F238E27FC236}">
                <a16:creationId xmlns:a16="http://schemas.microsoft.com/office/drawing/2014/main" id="{A7D30869-A0E7-489B-88F2-2AF01FBCA400}"/>
              </a:ext>
            </a:extLst>
          </p:cNvPr>
          <p:cNvSpPr/>
          <p:nvPr/>
        </p:nvSpPr>
        <p:spPr>
          <a:xfrm>
            <a:off x="4551610" y="5011645"/>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5" name="任意多边形: 形状 34">
            <a:extLst>
              <a:ext uri="{FF2B5EF4-FFF2-40B4-BE49-F238E27FC236}">
                <a16:creationId xmlns:a16="http://schemas.microsoft.com/office/drawing/2014/main" id="{D22ECEE4-54EC-49A2-BEAA-4929AD62C13E}"/>
              </a:ext>
            </a:extLst>
          </p:cNvPr>
          <p:cNvSpPr/>
          <p:nvPr/>
        </p:nvSpPr>
        <p:spPr>
          <a:xfrm>
            <a:off x="4600212" y="4846290"/>
            <a:ext cx="4160084"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2.7 Hybrid cloud deployment</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6" name="直接连接符 35">
            <a:extLst>
              <a:ext uri="{FF2B5EF4-FFF2-40B4-BE49-F238E27FC236}">
                <a16:creationId xmlns:a16="http://schemas.microsoft.com/office/drawing/2014/main" id="{05C4FAC3-92EE-4EE9-BA4A-A7AE1785E7B6}"/>
              </a:ext>
            </a:extLst>
          </p:cNvPr>
          <p:cNvSpPr/>
          <p:nvPr/>
        </p:nvSpPr>
        <p:spPr>
          <a:xfrm>
            <a:off x="4538299" y="5468094"/>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7" name="任意多边形: 形状 36">
            <a:extLst>
              <a:ext uri="{FF2B5EF4-FFF2-40B4-BE49-F238E27FC236}">
                <a16:creationId xmlns:a16="http://schemas.microsoft.com/office/drawing/2014/main" id="{2EB2D028-C39F-42C6-9158-33B199F2816F}"/>
              </a:ext>
            </a:extLst>
          </p:cNvPr>
          <p:cNvSpPr/>
          <p:nvPr/>
        </p:nvSpPr>
        <p:spPr>
          <a:xfrm>
            <a:off x="4582567" y="5406721"/>
            <a:ext cx="3719513"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2.8 AI and user experience</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8" name="直接连接符 37">
            <a:extLst>
              <a:ext uri="{FF2B5EF4-FFF2-40B4-BE49-F238E27FC236}">
                <a16:creationId xmlns:a16="http://schemas.microsoft.com/office/drawing/2014/main" id="{E6F0D924-4278-4A9E-BB38-93CA2854B17F}"/>
              </a:ext>
            </a:extLst>
          </p:cNvPr>
          <p:cNvSpPr/>
          <p:nvPr/>
        </p:nvSpPr>
        <p:spPr>
          <a:xfrm>
            <a:off x="4520654" y="6028525"/>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Tree>
    <p:extLst>
      <p:ext uri="{BB962C8B-B14F-4D97-AF65-F5344CB8AC3E}">
        <p14:creationId xmlns:p14="http://schemas.microsoft.com/office/powerpoint/2010/main" val="19544459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1" y="229215"/>
            <a:ext cx="9821113" cy="907731"/>
          </a:xfrm>
          <a:extLst>
            <a:ext uri="{AF507438-7753-43E0-B8FC-AC1667EBCBE1}">
              <a14:hiddenEffects xmlns:a14="http://schemas.microsoft.com/office/drawing/2010/main">
                <a:effectLst>
                  <a:outerShdw blurRad="63500" dist="38099" dir="2700000" algn="ctr" rotWithShape="0">
                    <a:srgbClr val="808080">
                      <a:alpha val="68999"/>
                    </a:srgbClr>
                  </a:outerShdw>
                </a:effectLst>
              </a14:hiddenEffects>
            </a:ext>
          </a:extLst>
        </p:spPr>
        <p:txBody>
          <a:bodyPr/>
          <a:lstStyle/>
          <a:p>
            <a:pPr marL="914400" indent="-914400" fontAlgn="auto">
              <a:spcAft>
                <a:spcPct val="0"/>
              </a:spcAft>
              <a:defRPr/>
            </a:pPr>
            <a:r>
              <a:rPr lang="en-US" sz="3600" b="1" i="0" strike="noStrike" cap="none" spc="0" baseline="0">
                <a:solidFill>
                  <a:srgbClr val="00A4FF"/>
                </a:solidFill>
                <a:effectLst/>
                <a:latin typeface="Times New Roman"/>
                <a:ea typeface="Times New Roman"/>
                <a:cs typeface="Times New Roman"/>
              </a:rPr>
              <a:t>2.1 </a:t>
            </a:r>
            <a:r>
              <a:rPr lang="en-US" sz="3600" b="1" i="0" strike="noStrike" cap="none" spc="0" baseline="0">
                <a:solidFill>
                  <a:srgbClr val="01ACF1"/>
                </a:solidFill>
                <a:effectLst/>
                <a:latin typeface="Times New Roman"/>
                <a:ea typeface="Times New Roman"/>
                <a:cs typeface="Times New Roman"/>
              </a:rPr>
              <a:t>Cloud migration scenarios</a:t>
            </a:r>
            <a:endParaRPr lang="zh-CN" altLang="en-US"/>
          </a:p>
        </p:txBody>
      </p:sp>
      <p:sp>
        <p:nvSpPr>
          <p:cNvPr id="5" name="Title 1"/>
          <p:cNvSpPr txBox="1"/>
          <p:nvPr/>
        </p:nvSpPr>
        <p:spPr>
          <a:xfrm>
            <a:off x="551384" y="1696628"/>
            <a:ext cx="4474502" cy="5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TW"/>
            </a:defPPr>
            <a:lvl1pPr algn="ctr">
              <a:defRPr sz="2400">
                <a:solidFill>
                  <a:schemeClr val="accent1"/>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1800" b="0" i="0" strike="noStrike" cap="none" spc="0" baseline="0">
                <a:solidFill>
                  <a:srgbClr val="1CADE4"/>
                </a:solidFill>
                <a:effectLst/>
                <a:latin typeface="Times New Roman"/>
                <a:ea typeface="Times New Roman"/>
                <a:cs typeface="Times New Roman"/>
              </a:rPr>
              <a:t>Traditional IDC-Tencent Cloud</a:t>
            </a:r>
            <a:endParaRPr lang="en-US">
              <a:solidFill>
                <a:schemeClr val="accent1"/>
              </a:solidFill>
              <a:latin typeface="腾讯体 W7" panose="020C08030202040F0204" pitchFamily="34" charset="-122"/>
              <a:ea typeface="腾讯体 W7" panose="020C08030202040F0204" pitchFamily="34" charset="-122"/>
            </a:endParaRPr>
          </a:p>
        </p:txBody>
      </p:sp>
      <p:grpSp>
        <p:nvGrpSpPr>
          <p:cNvPr id="3" name="组合 2">
            <a:extLst>
              <a:ext uri="{FF2B5EF4-FFF2-40B4-BE49-F238E27FC236}">
                <a16:creationId xmlns:a16="http://schemas.microsoft.com/office/drawing/2014/main" id="{2B16F196-3E8E-4A5F-9464-EEBFA082ACE6}"/>
              </a:ext>
            </a:extLst>
          </p:cNvPr>
          <p:cNvGrpSpPr/>
          <p:nvPr/>
        </p:nvGrpSpPr>
        <p:grpSpPr>
          <a:xfrm>
            <a:off x="1600291" y="2456892"/>
            <a:ext cx="1246895" cy="1295168"/>
            <a:chOff x="1639981" y="2485043"/>
            <a:chExt cx="1246895" cy="1295168"/>
          </a:xfrm>
        </p:grpSpPr>
        <p:sp>
          <p:nvSpPr>
            <p:cNvPr id="8" name="Rectangle 2"/>
            <p:cNvSpPr/>
            <p:nvPr/>
          </p:nvSpPr>
          <p:spPr bwMode="auto">
            <a:xfrm>
              <a:off x="1639981" y="2485043"/>
              <a:ext cx="1246895" cy="2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1pPr>
              <a:lvl2pPr marL="0" marR="0" indent="457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2pPr>
              <a:lvl3pPr marL="0" marR="0" indent="914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3pPr>
              <a:lvl4pPr marL="0" marR="0" indent="1371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4pPr>
              <a:lvl5pPr marL="0" marR="0" indent="18288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5pPr>
              <a:lvl6pPr marL="0" marR="0" indent="22860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6pPr>
              <a:lvl7pPr marL="0" marR="0" indent="2743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7pPr>
              <a:lvl8pPr marL="0" marR="0" indent="3200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8pPr>
              <a:lvl9pPr marL="0" marR="0" indent="3657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9pPr>
            </a:lstStyle>
            <a:p>
              <a:pPr algn="ctr" defTabSz="685165"/>
              <a:r>
                <a:rPr lang="en-US" sz="1350" b="1" i="0" strike="noStrike" cap="none" spc="0" baseline="0">
                  <a:solidFill>
                    <a:srgbClr val="000000"/>
                  </a:solidFill>
                  <a:effectLst/>
                  <a:latin typeface="Times New Roman"/>
                  <a:ea typeface="Times New Roman"/>
                  <a:cs typeface="Times New Roman"/>
                </a:rPr>
                <a:t>Traditional IDC</a:t>
              </a:r>
              <a:endParaRPr lang="en-US" sz="1350" b="1">
                <a:solidFill>
                  <a:schemeClr val="tx1"/>
                </a:solidFill>
                <a:latin typeface="腾讯体 W7" panose="020C08030202040F0204" pitchFamily="34" charset="-122"/>
                <a:ea typeface="腾讯体 W7" panose="020C08030202040F0204" pitchFamily="34" charset="-122"/>
                <a:cs typeface="Arial"/>
                <a:sym typeface="Sketchetik Light" charset="0"/>
              </a:endParaRPr>
            </a:p>
          </p:txBody>
        </p:sp>
        <p:grpSp>
          <p:nvGrpSpPr>
            <p:cNvPr id="10" name="Group 3"/>
            <p:cNvGrpSpPr/>
            <p:nvPr/>
          </p:nvGrpSpPr>
          <p:grpSpPr>
            <a:xfrm flipH="1">
              <a:off x="1683463" y="2967776"/>
              <a:ext cx="1123540" cy="812435"/>
              <a:chOff x="1135919" y="1668021"/>
              <a:chExt cx="2923769" cy="1527583"/>
            </a:xfrm>
          </p:grpSpPr>
          <p:pic>
            <p:nvPicPr>
              <p:cNvPr id="11" name="Picture 14"/>
              <p:cNvPicPr>
                <a:picLocks noChangeAspect="1"/>
              </p:cNvPicPr>
              <p:nvPr/>
            </p:nvPicPr>
            <p:blipFill>
              <a:blip r:embed="rId3"/>
              <a:stretch>
                <a:fillRect/>
              </a:stretch>
            </p:blipFill>
            <p:spPr>
              <a:xfrm>
                <a:off x="1135919" y="1838406"/>
                <a:ext cx="1306981" cy="1120269"/>
              </a:xfrm>
              <a:prstGeom prst="rect">
                <a:avLst/>
              </a:prstGeom>
            </p:spPr>
          </p:pic>
          <p:pic>
            <p:nvPicPr>
              <p:cNvPr id="12" name="Picture 10"/>
              <p:cNvPicPr>
                <a:picLocks noChangeAspect="1"/>
              </p:cNvPicPr>
              <p:nvPr/>
            </p:nvPicPr>
            <p:blipFill>
              <a:blip r:embed="rId3"/>
              <a:stretch>
                <a:fillRect/>
              </a:stretch>
            </p:blipFill>
            <p:spPr>
              <a:xfrm>
                <a:off x="2277507" y="1668021"/>
                <a:ext cx="1782181" cy="1527583"/>
              </a:xfrm>
              <a:prstGeom prst="rect">
                <a:avLst/>
              </a:prstGeom>
            </p:spPr>
          </p:pic>
        </p:grpSp>
      </p:grpSp>
      <p:pic>
        <p:nvPicPr>
          <p:cNvPr id="34" name="Picture 41"/>
          <p:cNvPicPr>
            <a:picLocks noChangeAspect="1"/>
          </p:cNvPicPr>
          <p:nvPr/>
        </p:nvPicPr>
        <p:blipFill>
          <a:blip r:embed="rId4"/>
          <a:stretch>
            <a:fillRect/>
          </a:stretch>
        </p:blipFill>
        <p:spPr>
          <a:xfrm rot="9502070">
            <a:off x="3928979" y="5300600"/>
            <a:ext cx="55529" cy="81451"/>
          </a:xfrm>
          <a:prstGeom prst="rect">
            <a:avLst/>
          </a:prstGeom>
        </p:spPr>
      </p:pic>
      <p:pic>
        <p:nvPicPr>
          <p:cNvPr id="38" name="Picture 45"/>
          <p:cNvPicPr>
            <a:picLocks noChangeAspect="1"/>
          </p:cNvPicPr>
          <p:nvPr/>
        </p:nvPicPr>
        <p:blipFill>
          <a:blip r:embed="rId4"/>
          <a:stretch>
            <a:fillRect/>
          </a:stretch>
        </p:blipFill>
        <p:spPr>
          <a:xfrm rot="1302566">
            <a:off x="4468039" y="5331695"/>
            <a:ext cx="48197" cy="70695"/>
          </a:xfrm>
          <a:prstGeom prst="rect">
            <a:avLst/>
          </a:prstGeom>
        </p:spPr>
      </p:pic>
      <p:pic>
        <p:nvPicPr>
          <p:cNvPr id="39" name="Picture 46"/>
          <p:cNvPicPr>
            <a:picLocks noChangeAspect="1"/>
          </p:cNvPicPr>
          <p:nvPr/>
        </p:nvPicPr>
        <p:blipFill>
          <a:blip r:embed="rId4"/>
          <a:stretch>
            <a:fillRect/>
          </a:stretch>
        </p:blipFill>
        <p:spPr>
          <a:xfrm rot="19348972">
            <a:off x="3957123" y="4901302"/>
            <a:ext cx="66573" cy="97652"/>
          </a:xfrm>
          <a:prstGeom prst="rect">
            <a:avLst/>
          </a:prstGeom>
        </p:spPr>
      </p:pic>
      <p:grpSp>
        <p:nvGrpSpPr>
          <p:cNvPr id="13" name="组合 12">
            <a:extLst>
              <a:ext uri="{FF2B5EF4-FFF2-40B4-BE49-F238E27FC236}">
                <a16:creationId xmlns:a16="http://schemas.microsoft.com/office/drawing/2014/main" id="{A19C4EE3-6111-4E0A-8067-053CA50118E6}"/>
              </a:ext>
            </a:extLst>
          </p:cNvPr>
          <p:cNvGrpSpPr/>
          <p:nvPr/>
        </p:nvGrpSpPr>
        <p:grpSpPr>
          <a:xfrm>
            <a:off x="4407588" y="2478066"/>
            <a:ext cx="873670" cy="1088176"/>
            <a:chOff x="4447278" y="2506217"/>
            <a:chExt cx="873670" cy="1088176"/>
          </a:xfrm>
        </p:grpSpPr>
        <p:sp>
          <p:nvSpPr>
            <p:cNvPr id="55" name="Rectangle 2"/>
            <p:cNvSpPr/>
            <p:nvPr/>
          </p:nvSpPr>
          <p:spPr bwMode="auto">
            <a:xfrm>
              <a:off x="4447278" y="2506217"/>
              <a:ext cx="873670" cy="30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1pPr>
              <a:lvl2pPr marL="0" marR="0" indent="457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2pPr>
              <a:lvl3pPr marL="0" marR="0" indent="914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3pPr>
              <a:lvl4pPr marL="0" marR="0" indent="1371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4pPr>
              <a:lvl5pPr marL="0" marR="0" indent="18288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5pPr>
              <a:lvl6pPr marL="0" marR="0" indent="22860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6pPr>
              <a:lvl7pPr marL="0" marR="0" indent="2743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7pPr>
              <a:lvl8pPr marL="0" marR="0" indent="3200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8pPr>
              <a:lvl9pPr marL="0" marR="0" indent="3657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9pPr>
            </a:lstStyle>
            <a:p>
              <a:pPr algn="ctr" defTabSz="685165"/>
              <a:r>
                <a:rPr lang="en-US" sz="1400" b="1" i="0" strike="noStrike" cap="none" spc="0" baseline="0">
                  <a:solidFill>
                    <a:srgbClr val="000000"/>
                  </a:solidFill>
                  <a:effectLst/>
                  <a:latin typeface="Times New Roman"/>
                  <a:ea typeface="Times New Roman"/>
                  <a:cs typeface="Times New Roman"/>
                </a:rPr>
                <a:t>Tencent Cloud</a:t>
              </a:r>
              <a:endParaRPr lang="en-US" sz="1400" b="1">
                <a:solidFill>
                  <a:schemeClr val="tx1"/>
                </a:solidFill>
                <a:latin typeface="腾讯体 W7" panose="020C08030202040F0204" pitchFamily="34" charset="-122"/>
                <a:ea typeface="腾讯体 W7" panose="020C08030202040F0204" pitchFamily="34" charset="-122"/>
                <a:cs typeface="Arial"/>
                <a:sym typeface="Sketchetik Light" charset="0"/>
              </a:endParaRPr>
            </a:p>
          </p:txBody>
        </p:sp>
        <p:pic>
          <p:nvPicPr>
            <p:cNvPr id="66" name="图片 65"/>
            <p:cNvPicPr>
              <a:picLocks noChangeAspect="1"/>
            </p:cNvPicPr>
            <p:nvPr/>
          </p:nvPicPr>
          <p:blipFill>
            <a:blip r:embed="rId5"/>
            <a:stretch>
              <a:fillRect/>
            </a:stretch>
          </p:blipFill>
          <p:spPr>
            <a:xfrm>
              <a:off x="4584113" y="3118203"/>
              <a:ext cx="600000" cy="476190"/>
            </a:xfrm>
            <a:prstGeom prst="rect">
              <a:avLst/>
            </a:prstGeom>
          </p:spPr>
        </p:pic>
      </p:grpSp>
      <p:sp>
        <p:nvSpPr>
          <p:cNvPr id="14" name="矩形 13">
            <a:extLst>
              <a:ext uri="{FF2B5EF4-FFF2-40B4-BE49-F238E27FC236}">
                <a16:creationId xmlns:a16="http://schemas.microsoft.com/office/drawing/2014/main" id="{EDCE1731-EE7F-477E-9507-59CA9123690C}"/>
              </a:ext>
            </a:extLst>
          </p:cNvPr>
          <p:cNvSpPr/>
          <p:nvPr/>
        </p:nvSpPr>
        <p:spPr>
          <a:xfrm>
            <a:off x="751229" y="1119751"/>
            <a:ext cx="4777022" cy="640720"/>
          </a:xfrm>
          <a:prstGeom prst="rect">
            <a:avLst/>
          </a:prstGeom>
        </p:spPr>
        <p:txBody>
          <a:bodyPr wrap="none">
            <a:spAutoFit/>
          </a:bodyPr>
          <a:lstStyle/>
          <a:p>
            <a:pPr marL="480472" indent="-480472" defTabSz="912813" fontAlgn="base">
              <a:lnSpc>
                <a:spcPct val="150000"/>
              </a:lnSpc>
              <a:spcAft>
                <a:spcPct val="0"/>
              </a:spcAft>
              <a:buClr>
                <a:schemeClr val="accent1"/>
              </a:buClr>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Cloud migration scenarios:</a:t>
            </a:r>
          </a:p>
        </p:txBody>
      </p:sp>
      <p:sp>
        <p:nvSpPr>
          <p:cNvPr id="2" name="箭头: 右 1">
            <a:extLst>
              <a:ext uri="{FF2B5EF4-FFF2-40B4-BE49-F238E27FC236}">
                <a16:creationId xmlns:a16="http://schemas.microsoft.com/office/drawing/2014/main" id="{EAAA3806-7FE1-4475-B1DF-FC6C166FA06B}"/>
              </a:ext>
            </a:extLst>
          </p:cNvPr>
          <p:cNvSpPr/>
          <p:nvPr/>
        </p:nvSpPr>
        <p:spPr>
          <a:xfrm>
            <a:off x="3413905" y="3210801"/>
            <a:ext cx="551510" cy="270082"/>
          </a:xfrm>
          <a:prstGeom prst="rightArrow">
            <a:avLst/>
          </a:prstGeom>
          <a:solidFill>
            <a:srgbClr val="57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6" name="Title 1">
            <a:extLst>
              <a:ext uri="{FF2B5EF4-FFF2-40B4-BE49-F238E27FC236}">
                <a16:creationId xmlns:a16="http://schemas.microsoft.com/office/drawing/2014/main" id="{D31678B2-8FC5-4172-ACF1-E409605F69E9}"/>
              </a:ext>
            </a:extLst>
          </p:cNvPr>
          <p:cNvSpPr txBox="1"/>
          <p:nvPr/>
        </p:nvSpPr>
        <p:spPr>
          <a:xfrm>
            <a:off x="551384" y="3933056"/>
            <a:ext cx="4246964" cy="5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TW"/>
            </a:defPPr>
            <a:lvl1pPr algn="ctr">
              <a:defRPr sz="2400">
                <a:solidFill>
                  <a:schemeClr val="accent1"/>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1800" b="0" i="0" strike="noStrike" cap="none" spc="0" baseline="0">
                <a:solidFill>
                  <a:srgbClr val="1CADE4"/>
                </a:solidFill>
                <a:effectLst/>
                <a:latin typeface="Times New Roman"/>
                <a:ea typeface="Times New Roman"/>
                <a:cs typeface="Times New Roman"/>
              </a:rPr>
              <a:t>Other clouds-Tencent Cloud</a:t>
            </a:r>
            <a:endParaRPr lang="en-US">
              <a:solidFill>
                <a:schemeClr val="accent1"/>
              </a:solidFill>
              <a:latin typeface="腾讯体 W7" panose="020C08030202040F0204" pitchFamily="34" charset="-122"/>
              <a:ea typeface="腾讯体 W7" panose="020C08030202040F0204" pitchFamily="34" charset="-122"/>
            </a:endParaRPr>
          </a:p>
        </p:txBody>
      </p:sp>
      <p:sp>
        <p:nvSpPr>
          <p:cNvPr id="21" name="箭头: 右 20">
            <a:extLst>
              <a:ext uri="{FF2B5EF4-FFF2-40B4-BE49-F238E27FC236}">
                <a16:creationId xmlns:a16="http://schemas.microsoft.com/office/drawing/2014/main" id="{156A6870-DFDB-4E58-9ECF-7F94905947FD}"/>
              </a:ext>
            </a:extLst>
          </p:cNvPr>
          <p:cNvSpPr/>
          <p:nvPr/>
        </p:nvSpPr>
        <p:spPr>
          <a:xfrm>
            <a:off x="3689660" y="5244598"/>
            <a:ext cx="551510" cy="270082"/>
          </a:xfrm>
          <a:prstGeom prst="rightArrow">
            <a:avLst/>
          </a:prstGeom>
          <a:solidFill>
            <a:srgbClr val="57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grpSp>
        <p:nvGrpSpPr>
          <p:cNvPr id="22" name="组合 21">
            <a:extLst>
              <a:ext uri="{FF2B5EF4-FFF2-40B4-BE49-F238E27FC236}">
                <a16:creationId xmlns:a16="http://schemas.microsoft.com/office/drawing/2014/main" id="{8C0BA8E8-0A27-4ECE-A945-59984A4291CB}"/>
              </a:ext>
            </a:extLst>
          </p:cNvPr>
          <p:cNvGrpSpPr/>
          <p:nvPr/>
        </p:nvGrpSpPr>
        <p:grpSpPr>
          <a:xfrm>
            <a:off x="4407588" y="4835550"/>
            <a:ext cx="873670" cy="1088176"/>
            <a:chOff x="4447278" y="2506217"/>
            <a:chExt cx="873670" cy="1088176"/>
          </a:xfrm>
        </p:grpSpPr>
        <p:sp>
          <p:nvSpPr>
            <p:cNvPr id="23" name="Rectangle 2">
              <a:extLst>
                <a:ext uri="{FF2B5EF4-FFF2-40B4-BE49-F238E27FC236}">
                  <a16:creationId xmlns:a16="http://schemas.microsoft.com/office/drawing/2014/main" id="{A31A80B3-B983-4484-A12C-4E2AFF410374}"/>
                </a:ext>
              </a:extLst>
            </p:cNvPr>
            <p:cNvSpPr/>
            <p:nvPr/>
          </p:nvSpPr>
          <p:spPr bwMode="auto">
            <a:xfrm>
              <a:off x="4447278" y="2506217"/>
              <a:ext cx="873670" cy="30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1pPr>
              <a:lvl2pPr marL="0" marR="0" indent="457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2pPr>
              <a:lvl3pPr marL="0" marR="0" indent="914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3pPr>
              <a:lvl4pPr marL="0" marR="0" indent="1371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4pPr>
              <a:lvl5pPr marL="0" marR="0" indent="18288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5pPr>
              <a:lvl6pPr marL="0" marR="0" indent="22860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6pPr>
              <a:lvl7pPr marL="0" marR="0" indent="2743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7pPr>
              <a:lvl8pPr marL="0" marR="0" indent="3200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8pPr>
              <a:lvl9pPr marL="0" marR="0" indent="3657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9pPr>
            </a:lstStyle>
            <a:p>
              <a:pPr algn="ctr" defTabSz="685165"/>
              <a:r>
                <a:rPr lang="en-US" sz="1400" b="1" i="0" strike="noStrike" cap="none" spc="0" baseline="0">
                  <a:solidFill>
                    <a:srgbClr val="000000"/>
                  </a:solidFill>
                  <a:effectLst/>
                  <a:latin typeface="Times New Roman"/>
                  <a:ea typeface="Times New Roman"/>
                  <a:cs typeface="Times New Roman"/>
                </a:rPr>
                <a:t>Tencent Cloud</a:t>
              </a:r>
              <a:endParaRPr lang="en-US" sz="1400" b="1">
                <a:solidFill>
                  <a:schemeClr val="tx1"/>
                </a:solidFill>
                <a:latin typeface="腾讯体 W7" panose="020C08030202040F0204" pitchFamily="34" charset="-122"/>
                <a:ea typeface="腾讯体 W7" panose="020C08030202040F0204" pitchFamily="34" charset="-122"/>
                <a:cs typeface="Arial"/>
                <a:sym typeface="Sketchetik Light" charset="0"/>
              </a:endParaRPr>
            </a:p>
          </p:txBody>
        </p:sp>
        <p:pic>
          <p:nvPicPr>
            <p:cNvPr id="24" name="图片 23">
              <a:extLst>
                <a:ext uri="{FF2B5EF4-FFF2-40B4-BE49-F238E27FC236}">
                  <a16:creationId xmlns:a16="http://schemas.microsoft.com/office/drawing/2014/main" id="{BCC7CD7F-BF8B-4E50-BBB2-8C25D3C2CB92}"/>
                </a:ext>
              </a:extLst>
            </p:cNvPr>
            <p:cNvPicPr>
              <a:picLocks noChangeAspect="1"/>
            </p:cNvPicPr>
            <p:nvPr/>
          </p:nvPicPr>
          <p:blipFill>
            <a:blip r:embed="rId5"/>
            <a:stretch>
              <a:fillRect/>
            </a:stretch>
          </p:blipFill>
          <p:spPr>
            <a:xfrm>
              <a:off x="4584113" y="3118203"/>
              <a:ext cx="600000" cy="476190"/>
            </a:xfrm>
            <a:prstGeom prst="rect">
              <a:avLst/>
            </a:prstGeom>
          </p:spPr>
        </p:pic>
      </p:grpSp>
      <p:sp>
        <p:nvSpPr>
          <p:cNvPr id="15" name="右大括号 14">
            <a:extLst>
              <a:ext uri="{FF2B5EF4-FFF2-40B4-BE49-F238E27FC236}">
                <a16:creationId xmlns:a16="http://schemas.microsoft.com/office/drawing/2014/main" id="{A22CD375-8D3A-4AFE-9323-F3EF6AF5596F}"/>
              </a:ext>
            </a:extLst>
          </p:cNvPr>
          <p:cNvSpPr/>
          <p:nvPr/>
        </p:nvSpPr>
        <p:spPr>
          <a:xfrm>
            <a:off x="6774057" y="2429881"/>
            <a:ext cx="241604" cy="32752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6" name="文本框 15">
            <a:extLst>
              <a:ext uri="{FF2B5EF4-FFF2-40B4-BE49-F238E27FC236}">
                <a16:creationId xmlns:a16="http://schemas.microsoft.com/office/drawing/2014/main" id="{E348877A-3476-4037-AFAB-0E0D6FFECF39}"/>
              </a:ext>
            </a:extLst>
          </p:cNvPr>
          <p:cNvSpPr txBox="1"/>
          <p:nvPr/>
        </p:nvSpPr>
        <p:spPr>
          <a:xfrm>
            <a:off x="7317901" y="3882844"/>
            <a:ext cx="3892321"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What should be considered for cloud migration?</a:t>
            </a:r>
          </a:p>
        </p:txBody>
      </p:sp>
      <p:sp>
        <p:nvSpPr>
          <p:cNvPr id="17" name="文本框 16">
            <a:extLst>
              <a:ext uri="{FF2B5EF4-FFF2-40B4-BE49-F238E27FC236}">
                <a16:creationId xmlns:a16="http://schemas.microsoft.com/office/drawing/2014/main" id="{7E5071CE-7D8D-48DF-B780-80B95D036639}"/>
              </a:ext>
            </a:extLst>
          </p:cNvPr>
          <p:cNvSpPr txBox="1"/>
          <p:nvPr/>
        </p:nvSpPr>
        <p:spPr>
          <a:xfrm>
            <a:off x="1288237" y="5011331"/>
            <a:ext cx="1960527" cy="503423"/>
          </a:xfrm>
          <a:prstGeom prst="rect">
            <a:avLst/>
          </a:prstGeom>
          <a:noFill/>
        </p:spPr>
        <p:txBody>
          <a:bodyPr wrap="square" rtlCol="0">
            <a:spAutoFit/>
          </a:bodyPr>
          <a:lstStyle/>
          <a:p>
            <a:pPr algn="ctr" defTabSz="685165" hangingPunct="0"/>
            <a:r>
              <a:rPr lang="en-US" sz="1350" b="1" i="0" strike="noStrike" cap="none" spc="0" baseline="0">
                <a:solidFill>
                  <a:srgbClr val="000000"/>
                </a:solidFill>
                <a:effectLst/>
                <a:latin typeface="Times New Roman"/>
                <a:ea typeface="Times New Roman"/>
                <a:cs typeface="Times New Roman"/>
              </a:rPr>
              <a:t>Other public clouds</a:t>
            </a:r>
          </a:p>
        </p:txBody>
      </p:sp>
      <p:pic>
        <p:nvPicPr>
          <p:cNvPr id="18" name="图片 17">
            <a:extLst>
              <a:ext uri="{FF2B5EF4-FFF2-40B4-BE49-F238E27FC236}">
                <a16:creationId xmlns:a16="http://schemas.microsoft.com/office/drawing/2014/main" id="{B3BB949F-5F70-4B7D-9C4C-A982A22FE03F}"/>
              </a:ext>
            </a:extLst>
          </p:cNvPr>
          <p:cNvPicPr>
            <a:picLocks noChangeAspect="1"/>
          </p:cNvPicPr>
          <p:nvPr/>
        </p:nvPicPr>
        <p:blipFill>
          <a:blip r:embed="rId6"/>
          <a:stretch>
            <a:fillRect/>
          </a:stretch>
        </p:blipFill>
        <p:spPr>
          <a:xfrm>
            <a:off x="1910495" y="5361252"/>
            <a:ext cx="836262" cy="422271"/>
          </a:xfrm>
          <a:prstGeom prst="rect">
            <a:avLst/>
          </a:prstGeom>
        </p:spPr>
      </p:pic>
    </p:spTree>
    <p:extLst>
      <p:ext uri="{BB962C8B-B14F-4D97-AF65-F5344CB8AC3E}">
        <p14:creationId xmlns:p14="http://schemas.microsoft.com/office/powerpoint/2010/main" val="5261216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2.2 Cloud application design</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Cloud application design and management:</a:t>
            </a:r>
            <a:endParaRPr lang="en-US" altLang="zh-CN" dirty="0"/>
          </a:p>
          <a:p>
            <a:endParaRPr lang="en-US" altLang="zh-CN" dirty="0"/>
          </a:p>
        </p:txBody>
      </p:sp>
      <p:pic>
        <p:nvPicPr>
          <p:cNvPr id="8" name="图片 7">
            <a:extLst>
              <a:ext uri="{FF2B5EF4-FFF2-40B4-BE49-F238E27FC236}">
                <a16:creationId xmlns:a16="http://schemas.microsoft.com/office/drawing/2014/main" id="{FDDCE13F-3E1A-441E-8CE4-74EB3B73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331" y="2541614"/>
            <a:ext cx="3173338" cy="3173338"/>
          </a:xfrm>
          <a:prstGeom prst="rect">
            <a:avLst/>
          </a:prstGeom>
        </p:spPr>
      </p:pic>
      <p:sp>
        <p:nvSpPr>
          <p:cNvPr id="9" name="思想气泡: 云 8">
            <a:extLst>
              <a:ext uri="{FF2B5EF4-FFF2-40B4-BE49-F238E27FC236}">
                <a16:creationId xmlns:a16="http://schemas.microsoft.com/office/drawing/2014/main" id="{8DFCFBE2-C60D-4482-83E4-E4DC5F1CFA04}"/>
              </a:ext>
            </a:extLst>
          </p:cNvPr>
          <p:cNvSpPr/>
          <p:nvPr/>
        </p:nvSpPr>
        <p:spPr>
          <a:xfrm>
            <a:off x="7570198" y="2091217"/>
            <a:ext cx="3089116" cy="1361451"/>
          </a:xfrm>
          <a:prstGeom prst="cloudCallout">
            <a:avLst>
              <a:gd name="adj1" fmla="val -54498"/>
              <a:gd name="adj2" fmla="val 837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dirty="0">
                <a:solidFill>
                  <a:srgbClr val="FFFFFF"/>
                </a:solidFill>
                <a:effectLst/>
                <a:latin typeface="Times New Roman"/>
                <a:ea typeface="Times New Roman"/>
                <a:cs typeface="Times New Roman"/>
              </a:rPr>
              <a:t>What are the characteristics of cloud applications?</a:t>
            </a:r>
            <a:endParaRPr lang="en-US" altLang="zh-CN" dirty="0">
              <a:latin typeface="腾讯体 W7" panose="020C08030202040F0204" pitchFamily="34" charset="-122"/>
              <a:ea typeface="腾讯体 W7" panose="020C08030202040F0204" pitchFamily="34" charset="-122"/>
            </a:endParaRPr>
          </a:p>
        </p:txBody>
      </p:sp>
      <p:sp>
        <p:nvSpPr>
          <p:cNvPr id="10" name="思想气泡: 云 9">
            <a:extLst>
              <a:ext uri="{FF2B5EF4-FFF2-40B4-BE49-F238E27FC236}">
                <a16:creationId xmlns:a16="http://schemas.microsoft.com/office/drawing/2014/main" id="{7AF16B68-2CD5-4178-AB51-FF4A0D3D4B61}"/>
              </a:ext>
            </a:extLst>
          </p:cNvPr>
          <p:cNvSpPr/>
          <p:nvPr/>
        </p:nvSpPr>
        <p:spPr>
          <a:xfrm>
            <a:off x="1768413" y="2091868"/>
            <a:ext cx="2736304" cy="1360800"/>
          </a:xfrm>
          <a:prstGeom prst="cloudCallout">
            <a:avLst>
              <a:gd name="adj1" fmla="val 63653"/>
              <a:gd name="adj2" fmla="val 836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What are the types of cloud applications?</a:t>
            </a:r>
          </a:p>
        </p:txBody>
      </p:sp>
      <p:sp>
        <p:nvSpPr>
          <p:cNvPr id="11" name="思想气泡: 云 10">
            <a:extLst>
              <a:ext uri="{FF2B5EF4-FFF2-40B4-BE49-F238E27FC236}">
                <a16:creationId xmlns:a16="http://schemas.microsoft.com/office/drawing/2014/main" id="{038A6E2B-29D8-41B0-85B2-58393434416D}"/>
              </a:ext>
            </a:extLst>
          </p:cNvPr>
          <p:cNvSpPr/>
          <p:nvPr/>
        </p:nvSpPr>
        <p:spPr>
          <a:xfrm>
            <a:off x="7626434" y="4485315"/>
            <a:ext cx="3366110" cy="1361451"/>
          </a:xfrm>
          <a:prstGeom prst="cloudCallout">
            <a:avLst>
              <a:gd name="adj1" fmla="val -56833"/>
              <a:gd name="adj2" fmla="val -79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dirty="0">
                <a:solidFill>
                  <a:srgbClr val="FFFFFF"/>
                </a:solidFill>
                <a:effectLst/>
                <a:latin typeface="Times New Roman"/>
                <a:ea typeface="Times New Roman"/>
                <a:cs typeface="Times New Roman"/>
              </a:rPr>
              <a:t>What are the tools/services for cloud application implementation?</a:t>
            </a:r>
            <a:endParaRPr lang="en-US" altLang="zh-CN" dirty="0">
              <a:latin typeface="腾讯体 W7" panose="020C08030202040F0204" pitchFamily="34" charset="-122"/>
              <a:ea typeface="腾讯体 W7" panose="020C08030202040F0204" pitchFamily="34" charset="-122"/>
            </a:endParaRPr>
          </a:p>
        </p:txBody>
      </p:sp>
      <p:sp>
        <p:nvSpPr>
          <p:cNvPr id="12" name="思想气泡: 云 11">
            <a:extLst>
              <a:ext uri="{FF2B5EF4-FFF2-40B4-BE49-F238E27FC236}">
                <a16:creationId xmlns:a16="http://schemas.microsoft.com/office/drawing/2014/main" id="{053087DE-CD5D-4E3E-AABF-E9693F6827B8}"/>
              </a:ext>
            </a:extLst>
          </p:cNvPr>
          <p:cNvSpPr/>
          <p:nvPr/>
        </p:nvSpPr>
        <p:spPr>
          <a:xfrm>
            <a:off x="1765015" y="4509120"/>
            <a:ext cx="2736304" cy="1360800"/>
          </a:xfrm>
          <a:prstGeom prst="cloudCallout">
            <a:avLst>
              <a:gd name="adj1" fmla="val 63654"/>
              <a:gd name="adj2" fmla="val -79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How do we design the cloud application architecture?</a:t>
            </a:r>
          </a:p>
        </p:txBody>
      </p:sp>
    </p:spTree>
    <p:extLst>
      <p:ext uri="{BB962C8B-B14F-4D97-AF65-F5344CB8AC3E}">
        <p14:creationId xmlns:p14="http://schemas.microsoft.com/office/powerpoint/2010/main" val="29953249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2.3 High availability design</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High availability design:</a:t>
            </a:r>
            <a:endParaRPr lang="en-US" altLang="zh-CN"/>
          </a:p>
          <a:p>
            <a:pPr marL="0" indent="0">
              <a:buNone/>
            </a:pPr>
            <a:endParaRPr lang="en-US" altLang="zh-CN" sz="2400"/>
          </a:p>
        </p:txBody>
      </p:sp>
      <p:grpSp>
        <p:nvGrpSpPr>
          <p:cNvPr id="36" name="组合 35">
            <a:extLst>
              <a:ext uri="{FF2B5EF4-FFF2-40B4-BE49-F238E27FC236}">
                <a16:creationId xmlns:a16="http://schemas.microsoft.com/office/drawing/2014/main" id="{92158A31-DC15-40A2-8E4A-C8627FB8C1A2}"/>
              </a:ext>
            </a:extLst>
          </p:cNvPr>
          <p:cNvGrpSpPr/>
          <p:nvPr/>
        </p:nvGrpSpPr>
        <p:grpSpPr>
          <a:xfrm>
            <a:off x="2711624" y="2107262"/>
            <a:ext cx="7834628" cy="3481978"/>
            <a:chOff x="2120088" y="2181827"/>
            <a:chExt cx="7834628" cy="3481978"/>
          </a:xfrm>
        </p:grpSpPr>
        <p:grpSp>
          <p:nvGrpSpPr>
            <p:cNvPr id="6" name="组合 5">
              <a:extLst>
                <a:ext uri="{FF2B5EF4-FFF2-40B4-BE49-F238E27FC236}">
                  <a16:creationId xmlns:a16="http://schemas.microsoft.com/office/drawing/2014/main" id="{D8A5CD40-1654-44A1-954B-F3AC0CA9BF22}"/>
                </a:ext>
              </a:extLst>
            </p:cNvPr>
            <p:cNvGrpSpPr/>
            <p:nvPr/>
          </p:nvGrpSpPr>
          <p:grpSpPr>
            <a:xfrm>
              <a:off x="2120088" y="2746766"/>
              <a:ext cx="3586878" cy="2426096"/>
              <a:chOff x="2602356" y="3542139"/>
              <a:chExt cx="5882072" cy="3978522"/>
            </a:xfrm>
          </p:grpSpPr>
          <p:sp>
            <p:nvSpPr>
              <p:cNvPr id="7" name="圆角矩形 2">
                <a:extLst>
                  <a:ext uri="{FF2B5EF4-FFF2-40B4-BE49-F238E27FC236}">
                    <a16:creationId xmlns:a16="http://schemas.microsoft.com/office/drawing/2014/main" id="{0136EDA4-3BC1-48BA-883D-D0292E3435DC}"/>
                  </a:ext>
                </a:extLst>
              </p:cNvPr>
              <p:cNvSpPr/>
              <p:nvPr/>
            </p:nvSpPr>
            <p:spPr>
              <a:xfrm>
                <a:off x="2602356" y="6756861"/>
                <a:ext cx="5882072" cy="763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strike="noStrike" cap="none" spc="0" baseline="0">
                    <a:solidFill>
                      <a:srgbClr val="FFFFFF"/>
                    </a:solidFill>
                    <a:effectLst/>
                    <a:latin typeface="Times New Roman"/>
                    <a:ea typeface="Times New Roman"/>
                    <a:cs typeface="Times New Roman"/>
                  </a:rPr>
                  <a:t>High-Availability architecture</a:t>
                </a:r>
              </a:p>
            </p:txBody>
          </p:sp>
          <p:sp>
            <p:nvSpPr>
              <p:cNvPr id="8" name="圆角矩形 4">
                <a:extLst>
                  <a:ext uri="{FF2B5EF4-FFF2-40B4-BE49-F238E27FC236}">
                    <a16:creationId xmlns:a16="http://schemas.microsoft.com/office/drawing/2014/main" id="{59DA3301-E1EE-4E67-A7F4-70E40A8BA0B9}"/>
                  </a:ext>
                </a:extLst>
              </p:cNvPr>
              <p:cNvSpPr/>
              <p:nvPr/>
            </p:nvSpPr>
            <p:spPr>
              <a:xfrm>
                <a:off x="2602356" y="3542139"/>
                <a:ext cx="5882072" cy="763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strike="noStrike" cap="none" spc="0" baseline="0">
                    <a:solidFill>
                      <a:srgbClr val="FFFFFF"/>
                    </a:solidFill>
                    <a:effectLst/>
                    <a:latin typeface="Times New Roman"/>
                    <a:ea typeface="Times New Roman"/>
                    <a:cs typeface="Times New Roman"/>
                  </a:rPr>
                  <a:t>Business continuity</a:t>
                </a:r>
              </a:p>
            </p:txBody>
          </p:sp>
        </p:grpSp>
        <p:sp>
          <p:nvSpPr>
            <p:cNvPr id="34" name="右大括号 33">
              <a:extLst>
                <a:ext uri="{FF2B5EF4-FFF2-40B4-BE49-F238E27FC236}">
                  <a16:creationId xmlns:a16="http://schemas.microsoft.com/office/drawing/2014/main" id="{DBB16150-A0F2-4009-8FD4-A386666A1C11}"/>
                </a:ext>
              </a:extLst>
            </p:cNvPr>
            <p:cNvSpPr/>
            <p:nvPr/>
          </p:nvSpPr>
          <p:spPr>
            <a:xfrm>
              <a:off x="6496779" y="2181827"/>
              <a:ext cx="215129" cy="3481978"/>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5" name="文本框 34">
              <a:extLst>
                <a:ext uri="{FF2B5EF4-FFF2-40B4-BE49-F238E27FC236}">
                  <a16:creationId xmlns:a16="http://schemas.microsoft.com/office/drawing/2014/main" id="{BE90DF8C-216B-4ADF-A44C-3BE3AF3197DD}"/>
                </a:ext>
              </a:extLst>
            </p:cNvPr>
            <p:cNvSpPr txBox="1"/>
            <p:nvPr/>
          </p:nvSpPr>
          <p:spPr>
            <a:xfrm>
              <a:off x="7264206" y="2403580"/>
              <a:ext cx="2693201" cy="4622338"/>
            </a:xfrm>
            <a:prstGeom prst="rect">
              <a:avLst/>
            </a:prstGeom>
            <a:noFill/>
          </p:spPr>
          <p:txBody>
            <a:bodyPr wrap="square" rtlCol="0">
              <a:spAutoFit/>
            </a:bodyPr>
            <a:lstStyle/>
            <a:p>
              <a:pPr>
                <a:lnSpc>
                  <a:spcPct val="150000"/>
                </a:lnSpc>
              </a:pPr>
              <a:r>
                <a:rPr lang="en-US" sz="1800" b="0" i="0" strike="noStrike" cap="none" spc="0" baseline="0">
                  <a:solidFill>
                    <a:srgbClr val="000000"/>
                  </a:solidFill>
                  <a:effectLst/>
                  <a:latin typeface="Times New Roman"/>
                  <a:ea typeface="Times New Roman"/>
                  <a:cs typeface="Times New Roman"/>
                </a:rPr>
                <a:t>Reflection:</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0" i="0" strike="noStrike" cap="none" spc="0" baseline="0">
                  <a:solidFill>
                    <a:srgbClr val="000000"/>
                  </a:solidFill>
                  <a:effectLst/>
                  <a:latin typeface="Times New Roman"/>
                  <a:ea typeface="Times New Roman"/>
                  <a:cs typeface="Times New Roman"/>
                </a:rPr>
                <a:t>1. What characteristics should a high-availability architecture have?</a:t>
              </a:r>
              <a:endParaRPr lang="en-US" altLang="zh-CN">
                <a:latin typeface="腾讯体 W7" panose="020C08030202040F0204" pitchFamily="34" charset="-122"/>
                <a:ea typeface="腾讯体 W7" panose="020C08030202040F0204" pitchFamily="34" charset="-122"/>
              </a:endParaRPr>
            </a:p>
            <a:p>
              <a:pPr>
                <a:lnSpc>
                  <a:spcPct val="150000"/>
                </a:lnSpc>
              </a:pPr>
              <a:endParaRPr lang="en-US" altLang="zh-CN">
                <a:latin typeface="腾讯体 W7" panose="020C08030202040F0204" pitchFamily="34" charset="-122"/>
                <a:ea typeface="腾讯体 W7" panose="020C08030202040F0204" pitchFamily="34" charset="-122"/>
              </a:endParaRPr>
            </a:p>
            <a:p>
              <a:pPr>
                <a:lnSpc>
                  <a:spcPct val="150000"/>
                </a:lnSpc>
              </a:pPr>
              <a:r>
                <a:rPr lang="en-US" sz="1800" b="0" i="0" strike="noStrike" cap="none" spc="0" baseline="0">
                  <a:solidFill>
                    <a:srgbClr val="000000"/>
                  </a:solidFill>
                  <a:effectLst/>
                  <a:latin typeface="Times New Roman"/>
                  <a:ea typeface="Times New Roman"/>
                  <a:cs typeface="Times New Roman"/>
                </a:rPr>
                <a:t>2. How do we design a high-availability architecture in the cloud?</a:t>
              </a:r>
            </a:p>
          </p:txBody>
        </p:sp>
      </p:grpSp>
      <p:sp>
        <p:nvSpPr>
          <p:cNvPr id="4" name="箭头: 上 3">
            <a:extLst>
              <a:ext uri="{FF2B5EF4-FFF2-40B4-BE49-F238E27FC236}">
                <a16:creationId xmlns:a16="http://schemas.microsoft.com/office/drawing/2014/main" id="{1619CCF4-6DD2-4830-B96E-6D7F8FA224B5}"/>
              </a:ext>
            </a:extLst>
          </p:cNvPr>
          <p:cNvSpPr/>
          <p:nvPr/>
        </p:nvSpPr>
        <p:spPr>
          <a:xfrm>
            <a:off x="4238785" y="3452741"/>
            <a:ext cx="532556" cy="917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 name="文本框 4">
            <a:extLst>
              <a:ext uri="{FF2B5EF4-FFF2-40B4-BE49-F238E27FC236}">
                <a16:creationId xmlns:a16="http://schemas.microsoft.com/office/drawing/2014/main" id="{3658D9B8-F414-4C74-8CDF-B54CF3A11C4E}"/>
              </a:ext>
            </a:extLst>
          </p:cNvPr>
          <p:cNvSpPr txBox="1"/>
          <p:nvPr/>
        </p:nvSpPr>
        <p:spPr>
          <a:xfrm>
            <a:off x="4967774" y="3826509"/>
            <a:ext cx="1330728" cy="400110"/>
          </a:xfrm>
          <a:prstGeom prst="rect">
            <a:avLst/>
          </a:prstGeom>
          <a:noFill/>
        </p:spPr>
        <p:txBody>
          <a:bodyPr wrap="square" rtlCol="0">
            <a:spAutoFit/>
          </a:bodyPr>
          <a:lstStyle/>
          <a:p>
            <a:r>
              <a:rPr lang="en-US" sz="2000" b="1" i="0" strike="noStrike" cap="none" spc="0" baseline="0" dirty="0">
                <a:solidFill>
                  <a:srgbClr val="000000"/>
                </a:solidFill>
                <a:effectLst/>
                <a:latin typeface="Times New Roman"/>
                <a:ea typeface="Times New Roman"/>
                <a:cs typeface="Times New Roman"/>
              </a:rPr>
              <a:t>Support</a:t>
            </a:r>
          </a:p>
        </p:txBody>
      </p:sp>
    </p:spTree>
    <p:extLst>
      <p:ext uri="{BB962C8B-B14F-4D97-AF65-F5344CB8AC3E}">
        <p14:creationId xmlns:p14="http://schemas.microsoft.com/office/powerpoint/2010/main" val="25420293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2.4 Peak traffic handling</a:t>
            </a:r>
          </a:p>
        </p:txBody>
      </p:sp>
      <p:sp>
        <p:nvSpPr>
          <p:cNvPr id="6" name="内容占位符 5">
            <a:extLst>
              <a:ext uri="{FF2B5EF4-FFF2-40B4-BE49-F238E27FC236}">
                <a16:creationId xmlns:a16="http://schemas.microsoft.com/office/drawing/2014/main" id="{F4AD26C8-8D33-406C-9423-E451B80C4D3D}"/>
              </a:ext>
            </a:extLst>
          </p:cNvPr>
          <p:cNvSpPr>
            <a:spLocks noGrp="1"/>
          </p:cNvSpPr>
          <p:nvPr>
            <p:ph idx="1"/>
          </p:nvPr>
        </p:nvSpPr>
        <p:spPr>
          <a:xfrm>
            <a:off x="838201" y="1268760"/>
            <a:ext cx="10658399" cy="5040559"/>
          </a:xfrm>
        </p:spPr>
        <p:txBody>
          <a:bodyPr/>
          <a:lstStyle/>
          <a:p>
            <a:pPr marL="480472" indent="-480472">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Response to peak traffic:</a:t>
            </a:r>
            <a:endParaRPr lang="en-US" altLang="zh-CN"/>
          </a:p>
          <a:p>
            <a:endParaRPr lang="zh-CN" altLang="en-US"/>
          </a:p>
        </p:txBody>
      </p:sp>
      <p:sp>
        <p:nvSpPr>
          <p:cNvPr id="8" name="矩形 7">
            <a:extLst>
              <a:ext uri="{FF2B5EF4-FFF2-40B4-BE49-F238E27FC236}">
                <a16:creationId xmlns:a16="http://schemas.microsoft.com/office/drawing/2014/main" id="{2D571540-9582-4EDA-A221-FA332C487B85}"/>
              </a:ext>
            </a:extLst>
          </p:cNvPr>
          <p:cNvSpPr/>
          <p:nvPr/>
        </p:nvSpPr>
        <p:spPr>
          <a:xfrm rot="16200000" flipH="1">
            <a:off x="3346291" y="3644267"/>
            <a:ext cx="549254" cy="1412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800" b="0" i="0" strike="noStrike" cap="none" spc="0" baseline="0">
                <a:solidFill>
                  <a:srgbClr val="FFFFFF"/>
                </a:solidFill>
                <a:effectLst/>
                <a:latin typeface="Times New Roman"/>
                <a:ea typeface="Times New Roman"/>
                <a:cs typeface="Times New Roman"/>
              </a:rPr>
              <a:t>Application server</a:t>
            </a:r>
          </a:p>
        </p:txBody>
      </p:sp>
      <p:sp>
        <p:nvSpPr>
          <p:cNvPr id="10" name="矩形 9">
            <a:extLst>
              <a:ext uri="{FF2B5EF4-FFF2-40B4-BE49-F238E27FC236}">
                <a16:creationId xmlns:a16="http://schemas.microsoft.com/office/drawing/2014/main" id="{F1B72CAD-D317-4FD1-8450-22958E4BECC1}"/>
              </a:ext>
            </a:extLst>
          </p:cNvPr>
          <p:cNvSpPr/>
          <p:nvPr/>
        </p:nvSpPr>
        <p:spPr>
          <a:xfrm rot="16200000" flipH="1">
            <a:off x="3378296" y="1963528"/>
            <a:ext cx="485236" cy="1412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1800" b="0" i="0" strike="noStrike" cap="none" spc="0" baseline="0">
                <a:solidFill>
                  <a:srgbClr val="FFFFFF"/>
                </a:solidFill>
                <a:effectLst/>
                <a:latin typeface="Times New Roman"/>
                <a:ea typeface="Times New Roman"/>
                <a:cs typeface="Times New Roman"/>
              </a:rPr>
              <a:t>Browser</a:t>
            </a:r>
          </a:p>
        </p:txBody>
      </p:sp>
      <p:sp>
        <p:nvSpPr>
          <p:cNvPr id="4" name="流程图: 磁盘 3">
            <a:extLst>
              <a:ext uri="{FF2B5EF4-FFF2-40B4-BE49-F238E27FC236}">
                <a16:creationId xmlns:a16="http://schemas.microsoft.com/office/drawing/2014/main" id="{8F052271-0CFC-468E-9C1B-3E27F2A234E8}"/>
              </a:ext>
            </a:extLst>
          </p:cNvPr>
          <p:cNvSpPr/>
          <p:nvPr/>
        </p:nvSpPr>
        <p:spPr>
          <a:xfrm>
            <a:off x="2914654" y="5098634"/>
            <a:ext cx="1412521" cy="64807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Database</a:t>
            </a:r>
          </a:p>
        </p:txBody>
      </p:sp>
      <p:sp>
        <p:nvSpPr>
          <p:cNvPr id="5" name="矩形 4">
            <a:extLst>
              <a:ext uri="{FF2B5EF4-FFF2-40B4-BE49-F238E27FC236}">
                <a16:creationId xmlns:a16="http://schemas.microsoft.com/office/drawing/2014/main" id="{17D268D5-49D0-4B5C-BD3C-9EA0DC3220F5}"/>
              </a:ext>
            </a:extLst>
          </p:cNvPr>
          <p:cNvSpPr/>
          <p:nvPr/>
        </p:nvSpPr>
        <p:spPr>
          <a:xfrm>
            <a:off x="2495600" y="3789040"/>
            <a:ext cx="2232248" cy="2232248"/>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9" name="直接箭头连接符 8">
            <a:extLst>
              <a:ext uri="{FF2B5EF4-FFF2-40B4-BE49-F238E27FC236}">
                <a16:creationId xmlns:a16="http://schemas.microsoft.com/office/drawing/2014/main" id="{3FB56681-F4A1-4779-95CE-5DD10A43E86A}"/>
              </a:ext>
            </a:extLst>
          </p:cNvPr>
          <p:cNvCxnSpPr/>
          <p:nvPr/>
        </p:nvCxnSpPr>
        <p:spPr>
          <a:xfrm flipH="1">
            <a:off x="3431704" y="4625157"/>
            <a:ext cx="0" cy="473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FFAF80FB-F407-4A4F-B653-431E066B26CF}"/>
              </a:ext>
            </a:extLst>
          </p:cNvPr>
          <p:cNvCxnSpPr/>
          <p:nvPr/>
        </p:nvCxnSpPr>
        <p:spPr>
          <a:xfrm flipH="1" flipV="1">
            <a:off x="3863752" y="4625156"/>
            <a:ext cx="0" cy="473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3ADE210B-9B17-450E-BC5F-F906A51AF9CC}"/>
              </a:ext>
            </a:extLst>
          </p:cNvPr>
          <p:cNvCxnSpPr/>
          <p:nvPr/>
        </p:nvCxnSpPr>
        <p:spPr>
          <a:xfrm flipH="1">
            <a:off x="3215680" y="2996952"/>
            <a:ext cx="0" cy="66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87918168-5D85-486D-AA15-98B9097D2772}"/>
              </a:ext>
            </a:extLst>
          </p:cNvPr>
          <p:cNvCxnSpPr/>
          <p:nvPr/>
        </p:nvCxnSpPr>
        <p:spPr>
          <a:xfrm flipH="1">
            <a:off x="3431704" y="2996952"/>
            <a:ext cx="0" cy="66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E7BE4DD-AE15-4FCD-940B-42D545A49E8D}"/>
              </a:ext>
            </a:extLst>
          </p:cNvPr>
          <p:cNvCxnSpPr/>
          <p:nvPr/>
        </p:nvCxnSpPr>
        <p:spPr>
          <a:xfrm flipH="1">
            <a:off x="3647728" y="2996952"/>
            <a:ext cx="0" cy="66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B62A7DE-BEE8-4CD5-84E9-A29494C650E5}"/>
              </a:ext>
            </a:extLst>
          </p:cNvPr>
          <p:cNvCxnSpPr/>
          <p:nvPr/>
        </p:nvCxnSpPr>
        <p:spPr>
          <a:xfrm flipH="1">
            <a:off x="3863752" y="2996952"/>
            <a:ext cx="0" cy="66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D778AE41-6D2E-4B9E-9B6B-0293D6D1A0D2}"/>
              </a:ext>
            </a:extLst>
          </p:cNvPr>
          <p:cNvCxnSpPr/>
          <p:nvPr/>
        </p:nvCxnSpPr>
        <p:spPr>
          <a:xfrm flipH="1">
            <a:off x="4079776" y="2996952"/>
            <a:ext cx="0" cy="66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85410AFA-0A90-455A-9476-E13F764881A6}"/>
              </a:ext>
            </a:extLst>
          </p:cNvPr>
          <p:cNvSpPr txBox="1"/>
          <p:nvPr/>
        </p:nvSpPr>
        <p:spPr>
          <a:xfrm>
            <a:off x="4358567" y="3107550"/>
            <a:ext cx="1873870" cy="369332"/>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High concurrency</a:t>
            </a:r>
          </a:p>
        </p:txBody>
      </p:sp>
      <p:sp>
        <p:nvSpPr>
          <p:cNvPr id="26" name="箭头: 右 25">
            <a:extLst>
              <a:ext uri="{FF2B5EF4-FFF2-40B4-BE49-F238E27FC236}">
                <a16:creationId xmlns:a16="http://schemas.microsoft.com/office/drawing/2014/main" id="{D66CB13F-0EF8-4A8B-B10A-997BFD4E4BD9}"/>
              </a:ext>
            </a:extLst>
          </p:cNvPr>
          <p:cNvSpPr/>
          <p:nvPr/>
        </p:nvSpPr>
        <p:spPr>
          <a:xfrm>
            <a:off x="5594540" y="4003040"/>
            <a:ext cx="1120737" cy="504056"/>
          </a:xfrm>
          <a:prstGeom prst="rightArrow">
            <a:avLst/>
          </a:prstGeom>
          <a:solidFill>
            <a:srgbClr val="57C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7" name="左大括号 26">
            <a:extLst>
              <a:ext uri="{FF2B5EF4-FFF2-40B4-BE49-F238E27FC236}">
                <a16:creationId xmlns:a16="http://schemas.microsoft.com/office/drawing/2014/main" id="{BA5A9311-62BF-435C-93F4-9734B9C688D0}"/>
              </a:ext>
            </a:extLst>
          </p:cNvPr>
          <p:cNvSpPr/>
          <p:nvPr/>
        </p:nvSpPr>
        <p:spPr>
          <a:xfrm>
            <a:off x="7096533" y="2649942"/>
            <a:ext cx="227804" cy="3162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28" name="文本框 27">
            <a:extLst>
              <a:ext uri="{FF2B5EF4-FFF2-40B4-BE49-F238E27FC236}">
                <a16:creationId xmlns:a16="http://schemas.microsoft.com/office/drawing/2014/main" id="{5C8CD20E-103A-4F01-A4AC-003B4700EF1C}"/>
              </a:ext>
            </a:extLst>
          </p:cNvPr>
          <p:cNvSpPr txBox="1"/>
          <p:nvPr/>
        </p:nvSpPr>
        <p:spPr>
          <a:xfrm>
            <a:off x="7585783" y="2912407"/>
            <a:ext cx="2910037" cy="915314"/>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1. What are the scenarios of high concurrency?</a:t>
            </a:r>
          </a:p>
        </p:txBody>
      </p:sp>
      <p:sp>
        <p:nvSpPr>
          <p:cNvPr id="29" name="文本框 28">
            <a:extLst>
              <a:ext uri="{FF2B5EF4-FFF2-40B4-BE49-F238E27FC236}">
                <a16:creationId xmlns:a16="http://schemas.microsoft.com/office/drawing/2014/main" id="{4B201C6B-52BF-49F6-B88F-9B8F6EC00E8D}"/>
              </a:ext>
            </a:extLst>
          </p:cNvPr>
          <p:cNvSpPr txBox="1"/>
          <p:nvPr/>
        </p:nvSpPr>
        <p:spPr>
          <a:xfrm>
            <a:off x="7585783" y="4905164"/>
            <a:ext cx="2910037"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2. How do we deal with high concurrency?</a:t>
            </a:r>
          </a:p>
        </p:txBody>
      </p:sp>
    </p:spTree>
    <p:extLst>
      <p:ext uri="{BB962C8B-B14F-4D97-AF65-F5344CB8AC3E}">
        <p14:creationId xmlns:p14="http://schemas.microsoft.com/office/powerpoint/2010/main" val="26284903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7AADA-50C9-4A17-AF03-96DDD38013D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5B8D437-5698-46D8-BBC1-90291AD958C8}"/>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974931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397D42-BC32-40DA-9848-ADF1D4ED2B37}"/>
              </a:ext>
            </a:extLst>
          </p:cNvPr>
          <p:cNvSpPr>
            <a:spLocks noGrp="1" noChangeArrowheads="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2.5 Cloud security compliance</a:t>
            </a:r>
          </a:p>
        </p:txBody>
      </p:sp>
      <p:sp>
        <p:nvSpPr>
          <p:cNvPr id="10" name="文本框 9">
            <a:extLst>
              <a:ext uri="{FF2B5EF4-FFF2-40B4-BE49-F238E27FC236}">
                <a16:creationId xmlns:a16="http://schemas.microsoft.com/office/drawing/2014/main" id="{0DC3C41C-200A-48ED-8C43-5B97A21B2F37}"/>
              </a:ext>
            </a:extLst>
          </p:cNvPr>
          <p:cNvSpPr txBox="1"/>
          <p:nvPr/>
        </p:nvSpPr>
        <p:spPr>
          <a:xfrm>
            <a:off x="838201" y="1282832"/>
            <a:ext cx="11003537" cy="640720"/>
          </a:xfrm>
          <a:prstGeom prst="rect">
            <a:avLst/>
          </a:prstGeom>
          <a:noFill/>
        </p:spPr>
        <p:txBody>
          <a:bodyPr wrap="square" rtlCol="0">
            <a:spAutoFit/>
          </a:bodyPr>
          <a:lstStyle/>
          <a:p>
            <a:pPr marL="480472" indent="-480472" defTabSz="912813" fontAlgn="base">
              <a:lnSpc>
                <a:spcPct val="150000"/>
              </a:lnSpc>
              <a:spcAft>
                <a:spcPct val="0"/>
              </a:spcAft>
              <a:buClr>
                <a:schemeClr val="accent1"/>
              </a:buClr>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Enterprise security requirements for cloud architecture design:</a:t>
            </a:r>
          </a:p>
        </p:txBody>
      </p:sp>
      <p:cxnSp>
        <p:nvCxnSpPr>
          <p:cNvPr id="4" name="直接连接符 3">
            <a:extLst>
              <a:ext uri="{FF2B5EF4-FFF2-40B4-BE49-F238E27FC236}">
                <a16:creationId xmlns:a16="http://schemas.microsoft.com/office/drawing/2014/main" id="{2E407A00-31ED-4907-8544-AB278261C006}"/>
              </a:ext>
            </a:extLst>
          </p:cNvPr>
          <p:cNvCxnSpPr/>
          <p:nvPr/>
        </p:nvCxnSpPr>
        <p:spPr>
          <a:xfrm>
            <a:off x="2873279" y="5301208"/>
            <a:ext cx="8207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887495F8-37E3-435D-BC3C-B89494D7D893}"/>
              </a:ext>
            </a:extLst>
          </p:cNvPr>
          <p:cNvCxnSpPr/>
          <p:nvPr/>
        </p:nvCxnSpPr>
        <p:spPr>
          <a:xfrm>
            <a:off x="2873279" y="4509120"/>
            <a:ext cx="8207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ED17681-5B3C-4BEC-BAE4-C6288E09EEB4}"/>
              </a:ext>
            </a:extLst>
          </p:cNvPr>
          <p:cNvCxnSpPr/>
          <p:nvPr/>
        </p:nvCxnSpPr>
        <p:spPr>
          <a:xfrm>
            <a:off x="2873279" y="3789040"/>
            <a:ext cx="8207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4F4A0A8-220F-4325-AF18-63BD07F94607}"/>
              </a:ext>
            </a:extLst>
          </p:cNvPr>
          <p:cNvCxnSpPr/>
          <p:nvPr/>
        </p:nvCxnSpPr>
        <p:spPr>
          <a:xfrm>
            <a:off x="2873279" y="2996952"/>
            <a:ext cx="820793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BA3380E0-8C3B-4D90-847C-F4A1150B99F6}"/>
              </a:ext>
            </a:extLst>
          </p:cNvPr>
          <p:cNvSpPr txBox="1"/>
          <p:nvPr/>
        </p:nvSpPr>
        <p:spPr>
          <a:xfrm>
            <a:off x="641031" y="4931876"/>
            <a:ext cx="1928017"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Basic security layer</a:t>
            </a:r>
          </a:p>
        </p:txBody>
      </p:sp>
      <p:sp>
        <p:nvSpPr>
          <p:cNvPr id="8" name="矩形 7">
            <a:extLst>
              <a:ext uri="{FF2B5EF4-FFF2-40B4-BE49-F238E27FC236}">
                <a16:creationId xmlns:a16="http://schemas.microsoft.com/office/drawing/2014/main" id="{0D58FC7E-E190-4C16-A7B7-668DB1BE0CFD}"/>
              </a:ext>
            </a:extLst>
          </p:cNvPr>
          <p:cNvSpPr/>
          <p:nvPr/>
        </p:nvSpPr>
        <p:spPr>
          <a:xfrm>
            <a:off x="5759918" y="4771984"/>
            <a:ext cx="3064895" cy="369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Enterprise security baseline</a:t>
            </a:r>
          </a:p>
        </p:txBody>
      </p:sp>
      <p:sp>
        <p:nvSpPr>
          <p:cNvPr id="13" name="矩形 12">
            <a:extLst>
              <a:ext uri="{FF2B5EF4-FFF2-40B4-BE49-F238E27FC236}">
                <a16:creationId xmlns:a16="http://schemas.microsoft.com/office/drawing/2014/main" id="{68F28204-B643-4EF2-AC3A-917F82701C98}"/>
              </a:ext>
            </a:extLst>
          </p:cNvPr>
          <p:cNvSpPr/>
          <p:nvPr/>
        </p:nvSpPr>
        <p:spPr>
          <a:xfrm>
            <a:off x="4781491" y="3987399"/>
            <a:ext cx="1251756" cy="36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Application security</a:t>
            </a:r>
          </a:p>
        </p:txBody>
      </p:sp>
      <p:sp>
        <p:nvSpPr>
          <p:cNvPr id="14" name="矩形 13">
            <a:extLst>
              <a:ext uri="{FF2B5EF4-FFF2-40B4-BE49-F238E27FC236}">
                <a16:creationId xmlns:a16="http://schemas.microsoft.com/office/drawing/2014/main" id="{BC96AFA1-98A4-4850-AC6B-C43E5A136207}"/>
              </a:ext>
            </a:extLst>
          </p:cNvPr>
          <p:cNvSpPr/>
          <p:nvPr/>
        </p:nvSpPr>
        <p:spPr>
          <a:xfrm>
            <a:off x="2989675" y="3987398"/>
            <a:ext cx="1251756" cy="36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Network security</a:t>
            </a:r>
          </a:p>
        </p:txBody>
      </p:sp>
      <p:sp>
        <p:nvSpPr>
          <p:cNvPr id="15" name="文本框 14">
            <a:extLst>
              <a:ext uri="{FF2B5EF4-FFF2-40B4-BE49-F238E27FC236}">
                <a16:creationId xmlns:a16="http://schemas.microsoft.com/office/drawing/2014/main" id="{65E4EB83-21BB-46EC-9613-AE983AEC5615}"/>
              </a:ext>
            </a:extLst>
          </p:cNvPr>
          <p:cNvSpPr txBox="1"/>
          <p:nvPr/>
        </p:nvSpPr>
        <p:spPr>
          <a:xfrm>
            <a:off x="641031" y="4139788"/>
            <a:ext cx="1928017"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Basic defense layer</a:t>
            </a:r>
          </a:p>
        </p:txBody>
      </p:sp>
      <p:sp>
        <p:nvSpPr>
          <p:cNvPr id="16" name="矩形 15">
            <a:extLst>
              <a:ext uri="{FF2B5EF4-FFF2-40B4-BE49-F238E27FC236}">
                <a16:creationId xmlns:a16="http://schemas.microsoft.com/office/drawing/2014/main" id="{035A7A14-ACAE-4427-AB7D-47E45EFAB04A}"/>
              </a:ext>
            </a:extLst>
          </p:cNvPr>
          <p:cNvSpPr/>
          <p:nvPr/>
        </p:nvSpPr>
        <p:spPr>
          <a:xfrm>
            <a:off x="6473679" y="3979901"/>
            <a:ext cx="1251756" cy="36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Business security</a:t>
            </a:r>
          </a:p>
        </p:txBody>
      </p:sp>
      <p:sp>
        <p:nvSpPr>
          <p:cNvPr id="17" name="矩形 16">
            <a:extLst>
              <a:ext uri="{FF2B5EF4-FFF2-40B4-BE49-F238E27FC236}">
                <a16:creationId xmlns:a16="http://schemas.microsoft.com/office/drawing/2014/main" id="{1546A373-49E4-4E7F-B87E-1B7B2CC963C0}"/>
              </a:ext>
            </a:extLst>
          </p:cNvPr>
          <p:cNvSpPr/>
          <p:nvPr/>
        </p:nvSpPr>
        <p:spPr>
          <a:xfrm>
            <a:off x="8137267" y="3987399"/>
            <a:ext cx="1251756" cy="36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Data security</a:t>
            </a:r>
          </a:p>
        </p:txBody>
      </p:sp>
      <p:sp>
        <p:nvSpPr>
          <p:cNvPr id="18" name="矩形 17">
            <a:extLst>
              <a:ext uri="{FF2B5EF4-FFF2-40B4-BE49-F238E27FC236}">
                <a16:creationId xmlns:a16="http://schemas.microsoft.com/office/drawing/2014/main" id="{518837A3-261D-4972-B080-031CD1A230BE}"/>
              </a:ext>
            </a:extLst>
          </p:cNvPr>
          <p:cNvSpPr/>
          <p:nvPr/>
        </p:nvSpPr>
        <p:spPr>
          <a:xfrm>
            <a:off x="9829455" y="3979900"/>
            <a:ext cx="1251756" cy="36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OPS security</a:t>
            </a:r>
          </a:p>
        </p:txBody>
      </p:sp>
      <p:sp>
        <p:nvSpPr>
          <p:cNvPr id="22" name="文本框 21">
            <a:extLst>
              <a:ext uri="{FF2B5EF4-FFF2-40B4-BE49-F238E27FC236}">
                <a16:creationId xmlns:a16="http://schemas.microsoft.com/office/drawing/2014/main" id="{8D52802F-B4B9-414D-A22B-880DDFE78DED}"/>
              </a:ext>
            </a:extLst>
          </p:cNvPr>
          <p:cNvSpPr txBox="1"/>
          <p:nvPr/>
        </p:nvSpPr>
        <p:spPr>
          <a:xfrm>
            <a:off x="623392" y="3313402"/>
            <a:ext cx="2036029"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Security construction layer</a:t>
            </a:r>
          </a:p>
        </p:txBody>
      </p:sp>
      <p:sp>
        <p:nvSpPr>
          <p:cNvPr id="23" name="矩形 22">
            <a:extLst>
              <a:ext uri="{FF2B5EF4-FFF2-40B4-BE49-F238E27FC236}">
                <a16:creationId xmlns:a16="http://schemas.microsoft.com/office/drawing/2014/main" id="{93EE0783-C590-4698-B7A4-1AE8EC745398}"/>
              </a:ext>
            </a:extLst>
          </p:cNvPr>
          <p:cNvSpPr/>
          <p:nvPr/>
        </p:nvSpPr>
        <p:spPr>
          <a:xfrm>
            <a:off x="5529600" y="3216851"/>
            <a:ext cx="3355776" cy="36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Security and classified protection</a:t>
            </a:r>
          </a:p>
        </p:txBody>
      </p:sp>
      <p:sp>
        <p:nvSpPr>
          <p:cNvPr id="25" name="矩形 24">
            <a:extLst>
              <a:ext uri="{FF2B5EF4-FFF2-40B4-BE49-F238E27FC236}">
                <a16:creationId xmlns:a16="http://schemas.microsoft.com/office/drawing/2014/main" id="{3D3DA605-619D-4A80-8A4C-9018DF6264CF}"/>
              </a:ext>
            </a:extLst>
          </p:cNvPr>
          <p:cNvSpPr/>
          <p:nvPr/>
        </p:nvSpPr>
        <p:spPr>
          <a:xfrm>
            <a:off x="5812151" y="2435791"/>
            <a:ext cx="2790673" cy="36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trike="noStrike" cap="none" spc="0" baseline="0" dirty="0">
                <a:solidFill>
                  <a:srgbClr val="FFFFFF"/>
                </a:solidFill>
                <a:effectLst/>
                <a:latin typeface="Times New Roman"/>
                <a:ea typeface="Times New Roman"/>
                <a:cs typeface="Times New Roman"/>
              </a:rPr>
              <a:t>Safety risk management</a:t>
            </a:r>
          </a:p>
        </p:txBody>
      </p:sp>
      <p:sp>
        <p:nvSpPr>
          <p:cNvPr id="27" name="文本框 26">
            <a:extLst>
              <a:ext uri="{FF2B5EF4-FFF2-40B4-BE49-F238E27FC236}">
                <a16:creationId xmlns:a16="http://schemas.microsoft.com/office/drawing/2014/main" id="{25441F69-62B3-4E51-885F-D47BB418F16D}"/>
              </a:ext>
            </a:extLst>
          </p:cNvPr>
          <p:cNvSpPr txBox="1"/>
          <p:nvPr/>
        </p:nvSpPr>
        <p:spPr>
          <a:xfrm>
            <a:off x="623392" y="2478505"/>
            <a:ext cx="1966707"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Information risk management layer</a:t>
            </a:r>
          </a:p>
        </p:txBody>
      </p:sp>
      <p:sp>
        <p:nvSpPr>
          <p:cNvPr id="29" name="文本框 28">
            <a:extLst>
              <a:ext uri="{FF2B5EF4-FFF2-40B4-BE49-F238E27FC236}">
                <a16:creationId xmlns:a16="http://schemas.microsoft.com/office/drawing/2014/main" id="{C23224D5-A00A-4AE3-9C2B-42A350860C36}"/>
              </a:ext>
            </a:extLst>
          </p:cNvPr>
          <p:cNvSpPr txBox="1"/>
          <p:nvPr/>
        </p:nvSpPr>
        <p:spPr>
          <a:xfrm>
            <a:off x="1372270" y="5693186"/>
            <a:ext cx="9935398" cy="400110"/>
          </a:xfrm>
          <a:prstGeom prst="rect">
            <a:avLst/>
          </a:prstGeom>
          <a:noFill/>
        </p:spPr>
        <p:txBody>
          <a:bodyPr wrap="square" rtlCol="0">
            <a:spAutoFit/>
          </a:bodyPr>
          <a:lstStyle/>
          <a:p>
            <a:r>
              <a:rPr lang="en-US" sz="2000" b="0" i="0" strike="noStrike" cap="none" spc="0" baseline="0" dirty="0">
                <a:solidFill>
                  <a:srgbClr val="000000"/>
                </a:solidFill>
                <a:effectLst/>
                <a:latin typeface="Times New Roman"/>
                <a:ea typeface="Times New Roman"/>
                <a:cs typeface="Times New Roman"/>
              </a:rPr>
              <a:t>Reflection: what are the specific requirements of enterprises for cloud security compliance?</a:t>
            </a:r>
          </a:p>
        </p:txBody>
      </p:sp>
    </p:spTree>
    <p:extLst>
      <p:ext uri="{BB962C8B-B14F-4D97-AF65-F5344CB8AC3E}">
        <p14:creationId xmlns:p14="http://schemas.microsoft.com/office/powerpoint/2010/main" val="5716910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3D0B83-2536-4BA9-9360-8883AD09B206}"/>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2.6 Big data analysis</a:t>
            </a:r>
          </a:p>
        </p:txBody>
      </p:sp>
      <p:sp>
        <p:nvSpPr>
          <p:cNvPr id="3" name="内容占位符 2">
            <a:extLst>
              <a:ext uri="{FF2B5EF4-FFF2-40B4-BE49-F238E27FC236}">
                <a16:creationId xmlns:a16="http://schemas.microsoft.com/office/drawing/2014/main" id="{E840A0DF-A8F5-4E82-B66A-239DFD4DC4AD}"/>
              </a:ext>
            </a:extLst>
          </p:cNvPr>
          <p:cNvSpPr>
            <a:spLocks noGrp="1"/>
          </p:cNvSpPr>
          <p:nvPr>
            <p:ph idx="1"/>
          </p:nvPr>
        </p:nvSpPr>
        <p:spPr>
          <a:xfrm>
            <a:off x="766800" y="1268413"/>
            <a:ext cx="10658399" cy="5040560"/>
          </a:xfrm>
        </p:spPr>
        <p:txBody>
          <a:bodyPr/>
          <a:lstStyle/>
          <a:p>
            <a:r>
              <a:rPr lang="en-US" sz="2400" b="0" i="0" strike="noStrike" cap="none" spc="0" baseline="0">
                <a:solidFill>
                  <a:srgbClr val="000000"/>
                </a:solidFill>
                <a:effectLst/>
                <a:latin typeface="Times New Roman"/>
                <a:ea typeface="Times New Roman"/>
                <a:cs typeface="Times New Roman"/>
              </a:rPr>
              <a:t>Big data processing scenarios:</a:t>
            </a:r>
            <a:endParaRPr lang="en-US" altLang="zh-CN"/>
          </a:p>
        </p:txBody>
      </p:sp>
      <p:graphicFrame>
        <p:nvGraphicFramePr>
          <p:cNvPr id="4" name="图示 3">
            <a:extLst>
              <a:ext uri="{FF2B5EF4-FFF2-40B4-BE49-F238E27FC236}">
                <a16:creationId xmlns:a16="http://schemas.microsoft.com/office/drawing/2014/main" id="{397BDBF3-9797-4998-94C5-AF094B9B3A33}"/>
              </a:ext>
            </a:extLst>
          </p:cNvPr>
          <p:cNvGraphicFramePr/>
          <p:nvPr>
            <p:extLst>
              <p:ext uri="{D42A27DB-BD31-4B8C-83A1-F6EECF244321}">
                <p14:modId xmlns:p14="http://schemas.microsoft.com/office/powerpoint/2010/main" val="3547767356"/>
              </p:ext>
            </p:extLst>
          </p:nvPr>
        </p:nvGraphicFramePr>
        <p:xfrm>
          <a:off x="335546" y="1484784"/>
          <a:ext cx="11520908" cy="430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文本框 21">
            <a:extLst>
              <a:ext uri="{FF2B5EF4-FFF2-40B4-BE49-F238E27FC236}">
                <a16:creationId xmlns:a16="http://schemas.microsoft.com/office/drawing/2014/main" id="{A1E0950F-F445-4E4A-A111-3317DDB615EB}"/>
              </a:ext>
            </a:extLst>
          </p:cNvPr>
          <p:cNvSpPr txBox="1"/>
          <p:nvPr/>
        </p:nvSpPr>
        <p:spPr>
          <a:xfrm>
            <a:off x="766800" y="5634435"/>
            <a:ext cx="7713170" cy="701741"/>
          </a:xfrm>
          <a:prstGeom prst="rect">
            <a:avLst/>
          </a:prstGeom>
          <a:noFill/>
        </p:spPr>
        <p:txBody>
          <a:bodyPr wrap="square" rtlCol="0">
            <a:spAutoFit/>
          </a:bodyPr>
          <a:lstStyle/>
          <a:p>
            <a:r>
              <a:rPr lang="en-US" sz="2000" b="0" i="0" strike="noStrike" cap="none" spc="0" baseline="0">
                <a:solidFill>
                  <a:srgbClr val="000000"/>
                </a:solidFill>
                <a:effectLst/>
                <a:latin typeface="Times New Roman"/>
                <a:ea typeface="Times New Roman"/>
                <a:cs typeface="Times New Roman"/>
              </a:rPr>
              <a:t>Reflection: how do we implement the above big data processing process?</a:t>
            </a:r>
          </a:p>
        </p:txBody>
      </p:sp>
    </p:spTree>
    <p:extLst>
      <p:ext uri="{BB962C8B-B14F-4D97-AF65-F5344CB8AC3E}">
        <p14:creationId xmlns:p14="http://schemas.microsoft.com/office/powerpoint/2010/main" val="7470684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397D42-BC32-40DA-9848-ADF1D4ED2B37}"/>
              </a:ext>
            </a:extLst>
          </p:cNvPr>
          <p:cNvSpPr>
            <a:spLocks noGrp="1" noChangeArrowheads="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2.7 Hybrid cloud deployment</a:t>
            </a:r>
          </a:p>
        </p:txBody>
      </p:sp>
      <p:sp>
        <p:nvSpPr>
          <p:cNvPr id="9" name="内容占位符 2">
            <a:extLst>
              <a:ext uri="{FF2B5EF4-FFF2-40B4-BE49-F238E27FC236}">
                <a16:creationId xmlns:a16="http://schemas.microsoft.com/office/drawing/2014/main" id="{4ECF23EB-FC69-4782-8351-027CC3D48B35}"/>
              </a:ext>
            </a:extLst>
          </p:cNvPr>
          <p:cNvSpPr txBox="1"/>
          <p:nvPr/>
        </p:nvSpPr>
        <p:spPr bwMode="auto">
          <a:xfrm>
            <a:off x="836316" y="1136946"/>
            <a:ext cx="10517483" cy="53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r>
              <a:rPr lang="en-US" sz="2400" b="0" i="0" strike="noStrike" cap="none" spc="0" baseline="0">
                <a:solidFill>
                  <a:srgbClr val="000000"/>
                </a:solidFill>
                <a:effectLst/>
                <a:latin typeface="Times New Roman"/>
                <a:ea typeface="Times New Roman"/>
                <a:cs typeface="Times New Roman"/>
              </a:rPr>
              <a:t>Hybrid cloud deployment mode</a:t>
            </a:r>
            <a:endParaRPr lang="en-US" altLang="zh-CN">
              <a:latin typeface="腾讯体 W7" panose="020C08030202040F0204" pitchFamily="34" charset="-122"/>
              <a:ea typeface="腾讯体 W7" panose="020C08030202040F0204" pitchFamily="34" charset="-122"/>
            </a:endParaRPr>
          </a:p>
        </p:txBody>
      </p:sp>
      <p:sp>
        <p:nvSpPr>
          <p:cNvPr id="4" name="云形 3">
            <a:extLst>
              <a:ext uri="{FF2B5EF4-FFF2-40B4-BE49-F238E27FC236}">
                <a16:creationId xmlns:a16="http://schemas.microsoft.com/office/drawing/2014/main" id="{4564C219-5842-4F0C-AAE3-83C8F2544ACD}"/>
              </a:ext>
            </a:extLst>
          </p:cNvPr>
          <p:cNvSpPr/>
          <p:nvPr/>
        </p:nvSpPr>
        <p:spPr>
          <a:xfrm>
            <a:off x="3555232" y="2517742"/>
            <a:ext cx="1246895"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腾讯体 W7" panose="020C08030202040F0204" pitchFamily="34" charset="-122"/>
              <a:ea typeface="腾讯体 W7" panose="020C08030202040F0204" pitchFamily="34" charset="-122"/>
            </a:endParaRPr>
          </a:p>
        </p:txBody>
      </p:sp>
      <p:grpSp>
        <p:nvGrpSpPr>
          <p:cNvPr id="8" name="组合 7">
            <a:extLst>
              <a:ext uri="{FF2B5EF4-FFF2-40B4-BE49-F238E27FC236}">
                <a16:creationId xmlns:a16="http://schemas.microsoft.com/office/drawing/2014/main" id="{1A1C47A6-CEB8-4C0E-BD7B-BF4C0A4547F9}"/>
              </a:ext>
            </a:extLst>
          </p:cNvPr>
          <p:cNvGrpSpPr/>
          <p:nvPr/>
        </p:nvGrpSpPr>
        <p:grpSpPr>
          <a:xfrm>
            <a:off x="1739111" y="2070785"/>
            <a:ext cx="1246895" cy="1295168"/>
            <a:chOff x="1639981" y="2485043"/>
            <a:chExt cx="1246895" cy="1295168"/>
          </a:xfrm>
        </p:grpSpPr>
        <p:sp>
          <p:nvSpPr>
            <p:cNvPr id="11" name="Rectangle 2">
              <a:extLst>
                <a:ext uri="{FF2B5EF4-FFF2-40B4-BE49-F238E27FC236}">
                  <a16:creationId xmlns:a16="http://schemas.microsoft.com/office/drawing/2014/main" id="{775DE07F-082A-42D3-8A26-B671298FC541}"/>
                </a:ext>
              </a:extLst>
            </p:cNvPr>
            <p:cNvSpPr/>
            <p:nvPr/>
          </p:nvSpPr>
          <p:spPr bwMode="auto">
            <a:xfrm>
              <a:off x="1639981" y="2485043"/>
              <a:ext cx="1246895" cy="2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1pPr>
              <a:lvl2pPr marL="0" marR="0" indent="457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2pPr>
              <a:lvl3pPr marL="0" marR="0" indent="914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3pPr>
              <a:lvl4pPr marL="0" marR="0" indent="1371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4pPr>
              <a:lvl5pPr marL="0" marR="0" indent="18288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5pPr>
              <a:lvl6pPr marL="0" marR="0" indent="22860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6pPr>
              <a:lvl7pPr marL="0" marR="0" indent="2743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7pPr>
              <a:lvl8pPr marL="0" marR="0" indent="3200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8pPr>
              <a:lvl9pPr marL="0" marR="0" indent="3657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9pPr>
            </a:lstStyle>
            <a:p>
              <a:pPr algn="ctr" defTabSz="685165"/>
              <a:r>
                <a:rPr lang="en-US" sz="1350" b="1" i="0" strike="noStrike" cap="none" spc="0" baseline="0">
                  <a:solidFill>
                    <a:srgbClr val="000000"/>
                  </a:solidFill>
                  <a:effectLst/>
                  <a:latin typeface="Times New Roman"/>
                  <a:ea typeface="Times New Roman"/>
                  <a:cs typeface="Times New Roman"/>
                </a:rPr>
                <a:t>Traditional IDC</a:t>
              </a:r>
              <a:endParaRPr lang="en-US" sz="1350" b="1">
                <a:solidFill>
                  <a:schemeClr val="tx1"/>
                </a:solidFill>
                <a:latin typeface="腾讯体 W7" panose="020C08030202040F0204" pitchFamily="34" charset="-122"/>
                <a:ea typeface="腾讯体 W7" panose="020C08030202040F0204" pitchFamily="34" charset="-122"/>
                <a:cs typeface="Arial"/>
                <a:sym typeface="Sketchetik Light" charset="0"/>
              </a:endParaRPr>
            </a:p>
          </p:txBody>
        </p:sp>
        <p:grpSp>
          <p:nvGrpSpPr>
            <p:cNvPr id="12" name="Group 3">
              <a:extLst>
                <a:ext uri="{FF2B5EF4-FFF2-40B4-BE49-F238E27FC236}">
                  <a16:creationId xmlns:a16="http://schemas.microsoft.com/office/drawing/2014/main" id="{5EDBBCEC-C79B-4504-ABDA-B68A87417906}"/>
                </a:ext>
              </a:extLst>
            </p:cNvPr>
            <p:cNvGrpSpPr/>
            <p:nvPr/>
          </p:nvGrpSpPr>
          <p:grpSpPr>
            <a:xfrm flipH="1">
              <a:off x="1683463" y="2967776"/>
              <a:ext cx="1123540" cy="812435"/>
              <a:chOff x="1135919" y="1668021"/>
              <a:chExt cx="2923769" cy="1527583"/>
            </a:xfrm>
          </p:grpSpPr>
          <p:pic>
            <p:nvPicPr>
              <p:cNvPr id="13" name="Picture 14">
                <a:extLst>
                  <a:ext uri="{FF2B5EF4-FFF2-40B4-BE49-F238E27FC236}">
                    <a16:creationId xmlns:a16="http://schemas.microsoft.com/office/drawing/2014/main" id="{0B98D16C-6D43-4758-9D85-BCAE848C1868}"/>
                  </a:ext>
                </a:extLst>
              </p:cNvPr>
              <p:cNvPicPr>
                <a:picLocks noChangeAspect="1"/>
              </p:cNvPicPr>
              <p:nvPr/>
            </p:nvPicPr>
            <p:blipFill>
              <a:blip r:embed="rId3"/>
              <a:stretch>
                <a:fillRect/>
              </a:stretch>
            </p:blipFill>
            <p:spPr>
              <a:xfrm>
                <a:off x="1135919" y="1838406"/>
                <a:ext cx="1306981" cy="1120269"/>
              </a:xfrm>
              <a:prstGeom prst="rect">
                <a:avLst/>
              </a:prstGeom>
            </p:spPr>
          </p:pic>
          <p:pic>
            <p:nvPicPr>
              <p:cNvPr id="14" name="Picture 10">
                <a:extLst>
                  <a:ext uri="{FF2B5EF4-FFF2-40B4-BE49-F238E27FC236}">
                    <a16:creationId xmlns:a16="http://schemas.microsoft.com/office/drawing/2014/main" id="{7B8F867D-60D3-42AE-A0C4-6AA5DE422B0E}"/>
                  </a:ext>
                </a:extLst>
              </p:cNvPr>
              <p:cNvPicPr>
                <a:picLocks noChangeAspect="1"/>
              </p:cNvPicPr>
              <p:nvPr/>
            </p:nvPicPr>
            <p:blipFill>
              <a:blip r:embed="rId3"/>
              <a:stretch>
                <a:fillRect/>
              </a:stretch>
            </p:blipFill>
            <p:spPr>
              <a:xfrm>
                <a:off x="2277507" y="1668021"/>
                <a:ext cx="1782181" cy="1527583"/>
              </a:xfrm>
              <a:prstGeom prst="rect">
                <a:avLst/>
              </a:prstGeom>
            </p:spPr>
          </p:pic>
        </p:grpSp>
      </p:grpSp>
      <p:sp>
        <p:nvSpPr>
          <p:cNvPr id="15" name="Rectangle 2">
            <a:extLst>
              <a:ext uri="{FF2B5EF4-FFF2-40B4-BE49-F238E27FC236}">
                <a16:creationId xmlns:a16="http://schemas.microsoft.com/office/drawing/2014/main" id="{7E39520A-EBC1-42B6-895E-726CA04F7D71}"/>
              </a:ext>
            </a:extLst>
          </p:cNvPr>
          <p:cNvSpPr/>
          <p:nvPr/>
        </p:nvSpPr>
        <p:spPr bwMode="auto">
          <a:xfrm>
            <a:off x="3555232" y="2070784"/>
            <a:ext cx="1246895" cy="2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1pPr>
            <a:lvl2pPr marL="0" marR="0" indent="457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2pPr>
            <a:lvl3pPr marL="0" marR="0" indent="914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3pPr>
            <a:lvl4pPr marL="0" marR="0" indent="1371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4pPr>
            <a:lvl5pPr marL="0" marR="0" indent="18288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5pPr>
            <a:lvl6pPr marL="0" marR="0" indent="22860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6pPr>
            <a:lvl7pPr marL="0" marR="0" indent="27432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7pPr>
            <a:lvl8pPr marL="0" marR="0" indent="32004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8pPr>
            <a:lvl9pPr marL="0" marR="0" indent="3657600" algn="l" defTabSz="4572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474746"/>
                </a:solidFill>
                <a:effectLst/>
                <a:uFillTx/>
                <a:latin typeface="+mn-lt"/>
                <a:ea typeface="+mn-ea"/>
                <a:cs typeface="+mn-cs"/>
                <a:sym typeface="Arial"/>
              </a:defRPr>
            </a:lvl9pPr>
          </a:lstStyle>
          <a:p>
            <a:pPr algn="ctr" defTabSz="685165"/>
            <a:r>
              <a:rPr lang="en-US" sz="1350" b="1" i="0" strike="noStrike" cap="none" spc="0" baseline="0">
                <a:solidFill>
                  <a:srgbClr val="000000"/>
                </a:solidFill>
                <a:effectLst/>
                <a:latin typeface="Times New Roman"/>
                <a:ea typeface="Times New Roman"/>
                <a:cs typeface="Times New Roman"/>
              </a:rPr>
              <a:t>Private cloud</a:t>
            </a:r>
            <a:endParaRPr lang="en-US" sz="1350" b="1">
              <a:solidFill>
                <a:schemeClr val="tx1"/>
              </a:solidFill>
              <a:latin typeface="腾讯体 W7" panose="020C08030202040F0204" pitchFamily="34" charset="-122"/>
              <a:ea typeface="腾讯体 W7" panose="020C08030202040F0204" pitchFamily="34" charset="-122"/>
              <a:cs typeface="Arial"/>
              <a:sym typeface="Sketchetik Light" charset="0"/>
            </a:endParaRPr>
          </a:p>
        </p:txBody>
      </p:sp>
      <p:sp>
        <p:nvSpPr>
          <p:cNvPr id="5" name="文本框 4">
            <a:extLst>
              <a:ext uri="{FF2B5EF4-FFF2-40B4-BE49-F238E27FC236}">
                <a16:creationId xmlns:a16="http://schemas.microsoft.com/office/drawing/2014/main" id="{56D909F3-653D-4C5F-BFE0-CC459CCE46D9}"/>
              </a:ext>
            </a:extLst>
          </p:cNvPr>
          <p:cNvSpPr txBox="1"/>
          <p:nvPr/>
        </p:nvSpPr>
        <p:spPr>
          <a:xfrm>
            <a:off x="3079460" y="2770809"/>
            <a:ext cx="420586" cy="640720"/>
          </a:xfrm>
          <a:prstGeom prst="rect">
            <a:avLst/>
          </a:prstGeom>
          <a:noFill/>
        </p:spPr>
        <p:txBody>
          <a:bodyPr wrap="square" rtlCol="0">
            <a:spAutoFit/>
          </a:bodyPr>
          <a:lstStyle/>
          <a:p>
            <a:r>
              <a:rPr lang="en-US" sz="1800" b="0" i="0" strike="noStrike" cap="none" spc="0" baseline="0">
                <a:solidFill>
                  <a:srgbClr val="000000"/>
                </a:solidFill>
                <a:effectLst/>
                <a:latin typeface="Times New Roman"/>
                <a:ea typeface="Times New Roman"/>
                <a:cs typeface="Times New Roman"/>
              </a:rPr>
              <a:t>Or</a:t>
            </a:r>
          </a:p>
        </p:txBody>
      </p:sp>
      <p:sp>
        <p:nvSpPr>
          <p:cNvPr id="16" name="云形 15">
            <a:extLst>
              <a:ext uri="{FF2B5EF4-FFF2-40B4-BE49-F238E27FC236}">
                <a16:creationId xmlns:a16="http://schemas.microsoft.com/office/drawing/2014/main" id="{722D812D-5743-4FD6-B06D-4FCDCA20C98C}"/>
              </a:ext>
            </a:extLst>
          </p:cNvPr>
          <p:cNvSpPr/>
          <p:nvPr/>
        </p:nvSpPr>
        <p:spPr>
          <a:xfrm>
            <a:off x="6261561" y="2517358"/>
            <a:ext cx="1246895"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strike="noStrike" cap="none" spc="0" baseline="0">
                <a:solidFill>
                  <a:srgbClr val="FFFFFF"/>
                </a:solidFill>
                <a:effectLst/>
                <a:latin typeface="Times New Roman"/>
                <a:ea typeface="Times New Roman"/>
                <a:cs typeface="Times New Roman"/>
              </a:rPr>
              <a:t>Public cloud</a:t>
            </a:r>
          </a:p>
        </p:txBody>
      </p:sp>
      <p:sp>
        <p:nvSpPr>
          <p:cNvPr id="17" name="云形 16">
            <a:extLst>
              <a:ext uri="{FF2B5EF4-FFF2-40B4-BE49-F238E27FC236}">
                <a16:creationId xmlns:a16="http://schemas.microsoft.com/office/drawing/2014/main" id="{D2DE4E06-EA9A-4D98-901F-795ADF88AD71}"/>
              </a:ext>
            </a:extLst>
          </p:cNvPr>
          <p:cNvSpPr/>
          <p:nvPr/>
        </p:nvSpPr>
        <p:spPr>
          <a:xfrm>
            <a:off x="3560676" y="4440831"/>
            <a:ext cx="1246895"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strike="noStrike" cap="none" spc="0" baseline="0" dirty="0">
                <a:solidFill>
                  <a:srgbClr val="FFFFFF"/>
                </a:solidFill>
                <a:effectLst/>
                <a:latin typeface="Times New Roman"/>
                <a:ea typeface="Times New Roman"/>
                <a:cs typeface="Times New Roman"/>
              </a:rPr>
              <a:t>Public cloud A</a:t>
            </a:r>
            <a:endParaRPr lang="zh-CN" altLang="en-US" sz="1600" b="1" dirty="0">
              <a:latin typeface="腾讯体 W7" panose="020C08030202040F0204" pitchFamily="34" charset="-122"/>
              <a:ea typeface="腾讯体 W7" panose="020C08030202040F0204" pitchFamily="34" charset="-122"/>
            </a:endParaRPr>
          </a:p>
        </p:txBody>
      </p:sp>
      <p:sp>
        <p:nvSpPr>
          <p:cNvPr id="18" name="云形 17">
            <a:extLst>
              <a:ext uri="{FF2B5EF4-FFF2-40B4-BE49-F238E27FC236}">
                <a16:creationId xmlns:a16="http://schemas.microsoft.com/office/drawing/2014/main" id="{AB429F30-7B05-4810-AF63-4A419A374AD7}"/>
              </a:ext>
            </a:extLst>
          </p:cNvPr>
          <p:cNvSpPr/>
          <p:nvPr/>
        </p:nvSpPr>
        <p:spPr>
          <a:xfrm>
            <a:off x="6261560" y="4416127"/>
            <a:ext cx="1246895"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strike="noStrike" cap="none" spc="0" baseline="0">
                <a:solidFill>
                  <a:srgbClr val="FFFFFF"/>
                </a:solidFill>
                <a:effectLst/>
                <a:latin typeface="Times New Roman"/>
                <a:ea typeface="Times New Roman"/>
                <a:cs typeface="Times New Roman"/>
              </a:rPr>
              <a:t>Public cloud B</a:t>
            </a:r>
            <a:endParaRPr lang="zh-CN" altLang="en-US" sz="1600" b="1">
              <a:latin typeface="腾讯体 W7" panose="020C08030202040F0204" pitchFamily="34" charset="-122"/>
              <a:ea typeface="腾讯体 W7" panose="020C08030202040F0204" pitchFamily="34" charset="-122"/>
            </a:endParaRPr>
          </a:p>
        </p:txBody>
      </p:sp>
      <p:sp>
        <p:nvSpPr>
          <p:cNvPr id="6" name="加号 5">
            <a:extLst>
              <a:ext uri="{FF2B5EF4-FFF2-40B4-BE49-F238E27FC236}">
                <a16:creationId xmlns:a16="http://schemas.microsoft.com/office/drawing/2014/main" id="{5C9D95A1-1112-4078-90CB-978135C71F2A}"/>
              </a:ext>
            </a:extLst>
          </p:cNvPr>
          <p:cNvSpPr/>
          <p:nvPr/>
        </p:nvSpPr>
        <p:spPr>
          <a:xfrm>
            <a:off x="5283908" y="2657903"/>
            <a:ext cx="595144" cy="5951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19" name="加号 18">
            <a:extLst>
              <a:ext uri="{FF2B5EF4-FFF2-40B4-BE49-F238E27FC236}">
                <a16:creationId xmlns:a16="http://schemas.microsoft.com/office/drawing/2014/main" id="{3105997B-44B5-409C-809C-9E3E0ACA4212}"/>
              </a:ext>
            </a:extLst>
          </p:cNvPr>
          <p:cNvSpPr/>
          <p:nvPr/>
        </p:nvSpPr>
        <p:spPr>
          <a:xfrm>
            <a:off x="5283908" y="4542852"/>
            <a:ext cx="595144" cy="5951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 name="等号 6">
            <a:extLst>
              <a:ext uri="{FF2B5EF4-FFF2-40B4-BE49-F238E27FC236}">
                <a16:creationId xmlns:a16="http://schemas.microsoft.com/office/drawing/2014/main" id="{B2E230ED-1B5F-41C0-B6B3-FB5A12619503}"/>
              </a:ext>
            </a:extLst>
          </p:cNvPr>
          <p:cNvSpPr/>
          <p:nvPr/>
        </p:nvSpPr>
        <p:spPr>
          <a:xfrm>
            <a:off x="8349792" y="2644136"/>
            <a:ext cx="684853" cy="6848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腾讯体 W7" panose="020C08030202040F0204" pitchFamily="34" charset="-122"/>
              <a:ea typeface="腾讯体 W7" panose="020C08030202040F0204" pitchFamily="34" charset="-122"/>
            </a:endParaRPr>
          </a:p>
        </p:txBody>
      </p:sp>
      <p:sp>
        <p:nvSpPr>
          <p:cNvPr id="21" name="云形 20">
            <a:extLst>
              <a:ext uri="{FF2B5EF4-FFF2-40B4-BE49-F238E27FC236}">
                <a16:creationId xmlns:a16="http://schemas.microsoft.com/office/drawing/2014/main" id="{3FAE31D4-1A4E-4828-AA76-CCFD13BF4556}"/>
              </a:ext>
            </a:extLst>
          </p:cNvPr>
          <p:cNvSpPr/>
          <p:nvPr/>
        </p:nvSpPr>
        <p:spPr>
          <a:xfrm>
            <a:off x="9680286" y="2516245"/>
            <a:ext cx="1384266"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strike="noStrike" cap="none" spc="0" baseline="0" dirty="0">
                <a:solidFill>
                  <a:srgbClr val="FFFFFF"/>
                </a:solidFill>
                <a:effectLst/>
                <a:latin typeface="Times New Roman"/>
                <a:ea typeface="Times New Roman"/>
                <a:cs typeface="Times New Roman"/>
              </a:rPr>
              <a:t>Hybrid cloud</a:t>
            </a:r>
          </a:p>
        </p:txBody>
      </p:sp>
      <p:sp>
        <p:nvSpPr>
          <p:cNvPr id="22" name="等号 21">
            <a:extLst>
              <a:ext uri="{FF2B5EF4-FFF2-40B4-BE49-F238E27FC236}">
                <a16:creationId xmlns:a16="http://schemas.microsoft.com/office/drawing/2014/main" id="{ECED430A-79B3-4A4C-B52D-D7504E8EBF22}"/>
              </a:ext>
            </a:extLst>
          </p:cNvPr>
          <p:cNvSpPr/>
          <p:nvPr/>
        </p:nvSpPr>
        <p:spPr>
          <a:xfrm>
            <a:off x="8349792" y="4522701"/>
            <a:ext cx="684853" cy="6848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腾讯体 W7" panose="020C08030202040F0204" pitchFamily="34" charset="-122"/>
              <a:ea typeface="腾讯体 W7" panose="020C08030202040F0204" pitchFamily="34" charset="-122"/>
            </a:endParaRPr>
          </a:p>
        </p:txBody>
      </p:sp>
      <p:sp>
        <p:nvSpPr>
          <p:cNvPr id="23" name="云形 22">
            <a:extLst>
              <a:ext uri="{FF2B5EF4-FFF2-40B4-BE49-F238E27FC236}">
                <a16:creationId xmlns:a16="http://schemas.microsoft.com/office/drawing/2014/main" id="{18037571-285C-4733-91EF-679A1E7A6583}"/>
              </a:ext>
            </a:extLst>
          </p:cNvPr>
          <p:cNvSpPr/>
          <p:nvPr/>
        </p:nvSpPr>
        <p:spPr>
          <a:xfrm>
            <a:off x="9696400" y="4416127"/>
            <a:ext cx="1368152" cy="8485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strike="noStrike" cap="none" spc="0" baseline="0">
                <a:solidFill>
                  <a:srgbClr val="FFFFFF"/>
                </a:solidFill>
                <a:effectLst/>
                <a:latin typeface="Times New Roman"/>
                <a:ea typeface="Times New Roman"/>
                <a:cs typeface="Times New Roman"/>
              </a:rPr>
              <a:t>Hybrid cloud</a:t>
            </a:r>
          </a:p>
        </p:txBody>
      </p:sp>
      <p:sp>
        <p:nvSpPr>
          <p:cNvPr id="24" name="文本框 23">
            <a:extLst>
              <a:ext uri="{FF2B5EF4-FFF2-40B4-BE49-F238E27FC236}">
                <a16:creationId xmlns:a16="http://schemas.microsoft.com/office/drawing/2014/main" id="{E5F533FE-9079-468F-939E-03AE304FABB2}"/>
              </a:ext>
            </a:extLst>
          </p:cNvPr>
          <p:cNvSpPr txBox="1"/>
          <p:nvPr/>
        </p:nvSpPr>
        <p:spPr>
          <a:xfrm>
            <a:off x="1064538" y="5872387"/>
            <a:ext cx="9594776" cy="400110"/>
          </a:xfrm>
          <a:prstGeom prst="rect">
            <a:avLst/>
          </a:prstGeom>
          <a:noFill/>
        </p:spPr>
        <p:txBody>
          <a:bodyPr wrap="square" rtlCol="0">
            <a:spAutoFit/>
          </a:bodyPr>
          <a:lstStyle/>
          <a:p>
            <a:r>
              <a:rPr lang="en-US" sz="2000" b="0" i="0" strike="noStrike" cap="none" spc="0" baseline="0" dirty="0">
                <a:solidFill>
                  <a:srgbClr val="000000"/>
                </a:solidFill>
                <a:effectLst/>
                <a:latin typeface="Times New Roman"/>
                <a:ea typeface="Times New Roman"/>
                <a:cs typeface="Times New Roman"/>
              </a:rPr>
              <a:t>Reflection: what issues should be considered in the process of hybrid cloud deployment?</a:t>
            </a:r>
          </a:p>
        </p:txBody>
      </p:sp>
    </p:spTree>
    <p:extLst>
      <p:ext uri="{BB962C8B-B14F-4D97-AF65-F5344CB8AC3E}">
        <p14:creationId xmlns:p14="http://schemas.microsoft.com/office/powerpoint/2010/main" val="31658503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D0B5C6-0E3A-49F0-9D59-96D368CA9596}"/>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2.8 AI and user experience</a:t>
            </a:r>
          </a:p>
        </p:txBody>
      </p:sp>
      <p:sp>
        <p:nvSpPr>
          <p:cNvPr id="5" name="内容占位符 4">
            <a:extLst>
              <a:ext uri="{FF2B5EF4-FFF2-40B4-BE49-F238E27FC236}">
                <a16:creationId xmlns:a16="http://schemas.microsoft.com/office/drawing/2014/main" id="{140509D7-2072-4DA5-8BE4-F0558B5DB8B7}"/>
              </a:ext>
            </a:extLst>
          </p:cNvPr>
          <p:cNvSpPr>
            <a:spLocks noGrp="1"/>
          </p:cNvSpPr>
          <p:nvPr>
            <p:ph idx="1"/>
          </p:nvPr>
        </p:nvSpPr>
        <p:spPr>
          <a:xfrm>
            <a:off x="766800" y="1268729"/>
            <a:ext cx="10658399" cy="1076032"/>
          </a:xfrm>
        </p:spPr>
        <p:txBody>
          <a:bodyPr/>
          <a:lstStyle/>
          <a:p>
            <a:r>
              <a:rPr lang="en-US" sz="2400" b="0" i="0" strike="noStrike" cap="none" spc="0" baseline="0">
                <a:solidFill>
                  <a:srgbClr val="000000"/>
                </a:solidFill>
                <a:effectLst/>
                <a:latin typeface="Times New Roman"/>
                <a:ea typeface="Times New Roman"/>
                <a:cs typeface="Times New Roman"/>
              </a:rPr>
              <a:t>AI assists humans in many fields and industries in an auxiliary role, such as:</a:t>
            </a:r>
          </a:p>
        </p:txBody>
      </p:sp>
      <p:graphicFrame>
        <p:nvGraphicFramePr>
          <p:cNvPr id="4" name="图示 3">
            <a:extLst>
              <a:ext uri="{FF2B5EF4-FFF2-40B4-BE49-F238E27FC236}">
                <a16:creationId xmlns:a16="http://schemas.microsoft.com/office/drawing/2014/main" id="{CDB5DF2F-6446-449A-8492-5FA3A4979AC6}"/>
              </a:ext>
            </a:extLst>
          </p:cNvPr>
          <p:cNvGraphicFramePr/>
          <p:nvPr>
            <p:extLst>
              <p:ext uri="{D42A27DB-BD31-4B8C-83A1-F6EECF244321}">
                <p14:modId xmlns:p14="http://schemas.microsoft.com/office/powerpoint/2010/main" val="1125638309"/>
              </p:ext>
            </p:extLst>
          </p:nvPr>
        </p:nvGraphicFramePr>
        <p:xfrm>
          <a:off x="2839864" y="1720895"/>
          <a:ext cx="6512272" cy="3793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文本框 47">
            <a:extLst>
              <a:ext uri="{FF2B5EF4-FFF2-40B4-BE49-F238E27FC236}">
                <a16:creationId xmlns:a16="http://schemas.microsoft.com/office/drawing/2014/main" id="{57186848-917B-479C-87A5-373BFE28ED7C}"/>
              </a:ext>
            </a:extLst>
          </p:cNvPr>
          <p:cNvSpPr txBox="1"/>
          <p:nvPr/>
        </p:nvSpPr>
        <p:spPr>
          <a:xfrm>
            <a:off x="1343472" y="5514469"/>
            <a:ext cx="8784976" cy="400110"/>
          </a:xfrm>
          <a:prstGeom prst="rect">
            <a:avLst/>
          </a:prstGeom>
          <a:noFill/>
        </p:spPr>
        <p:txBody>
          <a:bodyPr wrap="square" rtlCol="0">
            <a:spAutoFit/>
          </a:bodyPr>
          <a:lstStyle/>
          <a:p>
            <a:r>
              <a:rPr lang="en-US" sz="2000" b="0" i="0" strike="noStrike" cap="none" spc="0" baseline="0" dirty="0">
                <a:solidFill>
                  <a:srgbClr val="000000"/>
                </a:solidFill>
                <a:effectLst/>
                <a:latin typeface="Times New Roman"/>
                <a:ea typeface="Times New Roman"/>
                <a:cs typeface="Times New Roman"/>
              </a:rPr>
              <a:t>Reflection: what customer demands in the above industries are related to AI?</a:t>
            </a:r>
          </a:p>
        </p:txBody>
      </p:sp>
    </p:spTree>
    <p:extLst>
      <p:ext uri="{BB962C8B-B14F-4D97-AF65-F5344CB8AC3E}">
        <p14:creationId xmlns:p14="http://schemas.microsoft.com/office/powerpoint/2010/main" val="18280352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56A7B-A88E-4092-8095-10041751E245}"/>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Objectives</a:t>
            </a:r>
          </a:p>
        </p:txBody>
      </p:sp>
      <p:sp>
        <p:nvSpPr>
          <p:cNvPr id="3" name="内容占位符 2">
            <a:extLst>
              <a:ext uri="{FF2B5EF4-FFF2-40B4-BE49-F238E27FC236}">
                <a16:creationId xmlns:a16="http://schemas.microsoft.com/office/drawing/2014/main" id="{7494E922-E753-49E1-BCAA-2318296419C8}"/>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After completing this course, you will be able to:</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basic principles of architecture design;</a:t>
            </a:r>
          </a:p>
          <a:p>
            <a:pPr lvl="1"/>
            <a:r>
              <a:rPr lang="en-US" sz="2000" b="0" i="0" strike="noStrike" cap="none" spc="0" baseline="0">
                <a:solidFill>
                  <a:srgbClr val="000000"/>
                </a:solidFill>
                <a:effectLst/>
                <a:latin typeface="Times New Roman"/>
                <a:ea typeface="Times New Roman"/>
                <a:cs typeface="Times New Roman"/>
              </a:rPr>
              <a:t>Understand the basic scenarios of cloud architecture design;</a:t>
            </a:r>
          </a:p>
          <a:p>
            <a:pPr lvl="1"/>
            <a:r>
              <a:rPr lang="en-US" sz="2000" b="0" i="0" strike="noStrike" cap="none" spc="0" baseline="0">
                <a:solidFill>
                  <a:srgbClr val="000000"/>
                </a:solidFill>
                <a:effectLst/>
                <a:latin typeface="Times New Roman"/>
                <a:ea typeface="Times New Roman"/>
                <a:cs typeface="Times New Roman"/>
              </a:rPr>
              <a:t>Get familiar with the service system corresponding to typical scenarios;</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course structure of TCP architecture design courses;</a:t>
            </a:r>
          </a:p>
        </p:txBody>
      </p:sp>
    </p:spTree>
    <p:extLst>
      <p:ext uri="{BB962C8B-B14F-4D97-AF65-F5344CB8AC3E}">
        <p14:creationId xmlns:p14="http://schemas.microsoft.com/office/powerpoint/2010/main" val="13074842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52B5A-B429-447A-AE5D-AEEE5644E5C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34E6EB2-974C-458C-A117-34290C00638F}"/>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35635889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s_4"/>
          <p:cNvSpPr txBox="1"/>
          <p:nvPr>
            <p:custDataLst>
              <p:tags r:id="rId1"/>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4367808" y="1765523"/>
            <a:ext cx="40782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9" name="任意多边形: 形状 28"/>
          <p:cNvSpPr/>
          <p:nvPr/>
        </p:nvSpPr>
        <p:spPr>
          <a:xfrm>
            <a:off x="4367808" y="1765523"/>
            <a:ext cx="395288" cy="1600200"/>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lstStyle/>
          <a:p>
            <a:pPr defTabSz="889000" fontAlgn="auto">
              <a:lnSpc>
                <a:spcPct val="90000"/>
              </a:lnSpc>
              <a:spcAft>
                <a:spcPct val="35000"/>
              </a:spcAft>
              <a:buFontTx/>
              <a:buNone/>
              <a:defRPr/>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30" name="任意多边形: 形状 29"/>
          <p:cNvSpPr/>
          <p:nvPr/>
        </p:nvSpPr>
        <p:spPr>
          <a:xfrm>
            <a:off x="4788496" y="1651670"/>
            <a:ext cx="4547864"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3.1 Services for cloud migration</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4726583" y="2248073"/>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nvGrpSpPr>
          <p:cNvPr id="2" name="组合 1">
            <a:extLst>
              <a:ext uri="{FF2B5EF4-FFF2-40B4-BE49-F238E27FC236}">
                <a16:creationId xmlns:a16="http://schemas.microsoft.com/office/drawing/2014/main" id="{CA42C353-C00D-4304-A772-72E653984F01}"/>
              </a:ext>
            </a:extLst>
          </p:cNvPr>
          <p:cNvGrpSpPr/>
          <p:nvPr/>
        </p:nvGrpSpPr>
        <p:grpSpPr>
          <a:xfrm>
            <a:off x="4726583" y="2132856"/>
            <a:ext cx="4897809" cy="742950"/>
            <a:chOff x="5302647" y="3442419"/>
            <a:chExt cx="4897809" cy="742950"/>
          </a:xfrm>
        </p:grpSpPr>
        <p:sp>
          <p:nvSpPr>
            <p:cNvPr id="32" name="任意多边形: 形状 31"/>
            <p:cNvSpPr/>
            <p:nvPr/>
          </p:nvSpPr>
          <p:spPr>
            <a:xfrm>
              <a:off x="5364560" y="3442419"/>
              <a:ext cx="4835896"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3.2 Services for cloud application design</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5302647" y="4090491"/>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sp>
        <p:nvSpPr>
          <p:cNvPr id="26" name="MH_Entry_1"/>
          <p:cNvSpPr/>
          <p:nvPr>
            <p:custDataLst>
              <p:tags r:id="rId2"/>
            </p:custDataLst>
          </p:nvPr>
        </p:nvSpPr>
        <p:spPr>
          <a:xfrm>
            <a:off x="4432896" y="1066722"/>
            <a:ext cx="7183040"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fontAlgn="auto">
              <a:spcBef>
                <a:spcPct val="0"/>
              </a:spcBef>
              <a:spcAft>
                <a:spcPct val="0"/>
              </a:spcAft>
              <a:buFontTx/>
              <a:buNone/>
              <a:defRPr/>
            </a:pPr>
            <a:r>
              <a:rPr lang="en-US" sz="2000" b="1" i="0" strike="noStrike" cap="none" spc="0" baseline="0" dirty="0">
                <a:solidFill>
                  <a:srgbClr val="1CADE4"/>
                </a:solidFill>
                <a:effectLst/>
                <a:latin typeface="Times New Roman"/>
                <a:ea typeface="Times New Roman"/>
                <a:cs typeface="Times New Roman"/>
              </a:rPr>
              <a:t>Section 3. Mappings Between General Scenarios and Services</a:t>
            </a:r>
          </a:p>
        </p:txBody>
      </p:sp>
      <p:sp>
        <p:nvSpPr>
          <p:cNvPr id="27" name="MH_Others_1"/>
          <p:cNvSpPr/>
          <p:nvPr>
            <p:custDataLst>
              <p:tags r:id="rId3"/>
            </p:custDataLst>
          </p:nvPr>
        </p:nvSpPr>
        <p:spPr>
          <a:xfrm>
            <a:off x="4367808" y="1052736"/>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0" name="组合 19">
            <a:extLst>
              <a:ext uri="{FF2B5EF4-FFF2-40B4-BE49-F238E27FC236}">
                <a16:creationId xmlns:a16="http://schemas.microsoft.com/office/drawing/2014/main" id="{8821392B-8FAA-4C59-B4C5-64ED32B6E7FC}"/>
              </a:ext>
            </a:extLst>
          </p:cNvPr>
          <p:cNvGrpSpPr/>
          <p:nvPr/>
        </p:nvGrpSpPr>
        <p:grpSpPr>
          <a:xfrm>
            <a:off x="4726583" y="2636912"/>
            <a:ext cx="4609777" cy="742950"/>
            <a:chOff x="5302647" y="3418757"/>
            <a:chExt cx="4609777" cy="742950"/>
          </a:xfrm>
        </p:grpSpPr>
        <p:sp>
          <p:nvSpPr>
            <p:cNvPr id="21" name="任意多边形: 形状 20">
              <a:extLst>
                <a:ext uri="{FF2B5EF4-FFF2-40B4-BE49-F238E27FC236}">
                  <a16:creationId xmlns:a16="http://schemas.microsoft.com/office/drawing/2014/main" id="{BFC99680-C021-481F-8C4E-E434E8E808C5}"/>
                </a:ext>
              </a:extLst>
            </p:cNvPr>
            <p:cNvSpPr/>
            <p:nvPr/>
          </p:nvSpPr>
          <p:spPr>
            <a:xfrm>
              <a:off x="5364560" y="3418757"/>
              <a:ext cx="4547864"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3.3 Services for high availability design</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24" name="直接连接符 23">
              <a:extLst>
                <a:ext uri="{FF2B5EF4-FFF2-40B4-BE49-F238E27FC236}">
                  <a16:creationId xmlns:a16="http://schemas.microsoft.com/office/drawing/2014/main" id="{3026D9F5-885D-417B-A1EA-A3ED8DDB3C8D}"/>
                </a:ext>
              </a:extLst>
            </p:cNvPr>
            <p:cNvSpPr/>
            <p:nvPr/>
          </p:nvSpPr>
          <p:spPr>
            <a:xfrm>
              <a:off x="5302647" y="406682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sp>
        <p:nvSpPr>
          <p:cNvPr id="16" name="任意多边形: 形状 15">
            <a:extLst>
              <a:ext uri="{FF2B5EF4-FFF2-40B4-BE49-F238E27FC236}">
                <a16:creationId xmlns:a16="http://schemas.microsoft.com/office/drawing/2014/main" id="{188D3DCB-382D-4E7B-8F70-3666FE1B8F32}"/>
              </a:ext>
            </a:extLst>
          </p:cNvPr>
          <p:cNvSpPr/>
          <p:nvPr/>
        </p:nvSpPr>
        <p:spPr>
          <a:xfrm>
            <a:off x="4757539" y="3165705"/>
            <a:ext cx="4547864"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3.4 Services for peak traffic handling</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17" name="直接连接符 16">
            <a:extLst>
              <a:ext uri="{FF2B5EF4-FFF2-40B4-BE49-F238E27FC236}">
                <a16:creationId xmlns:a16="http://schemas.microsoft.com/office/drawing/2014/main" id="{5FE4BBE6-13E1-4B8D-97AE-A407840E1BBE}"/>
              </a:ext>
            </a:extLst>
          </p:cNvPr>
          <p:cNvSpPr/>
          <p:nvPr/>
        </p:nvSpPr>
        <p:spPr>
          <a:xfrm>
            <a:off x="4695626" y="378750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8" name="任意多边形: 形状 17">
            <a:extLst>
              <a:ext uri="{FF2B5EF4-FFF2-40B4-BE49-F238E27FC236}">
                <a16:creationId xmlns:a16="http://schemas.microsoft.com/office/drawing/2014/main" id="{F3F5ADBD-E608-4036-BE46-F0F2FBA0C449}"/>
              </a:ext>
            </a:extLst>
          </p:cNvPr>
          <p:cNvSpPr/>
          <p:nvPr/>
        </p:nvSpPr>
        <p:spPr>
          <a:xfrm>
            <a:off x="4757539" y="3645024"/>
            <a:ext cx="4547864"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3.5 Services for cloud security compliance</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19" name="直接连接符 18">
            <a:extLst>
              <a:ext uri="{FF2B5EF4-FFF2-40B4-BE49-F238E27FC236}">
                <a16:creationId xmlns:a16="http://schemas.microsoft.com/office/drawing/2014/main" id="{C47A8867-507F-4CCB-BEAF-4992E65CDD1C}"/>
              </a:ext>
            </a:extLst>
          </p:cNvPr>
          <p:cNvSpPr/>
          <p:nvPr/>
        </p:nvSpPr>
        <p:spPr>
          <a:xfrm>
            <a:off x="4695626" y="4266828"/>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5" name="任意多边形: 形状 24">
            <a:extLst>
              <a:ext uri="{FF2B5EF4-FFF2-40B4-BE49-F238E27FC236}">
                <a16:creationId xmlns:a16="http://schemas.microsoft.com/office/drawing/2014/main" id="{8B38CAB0-A400-4A1D-A6DD-EE3E251AC4AE}"/>
              </a:ext>
            </a:extLst>
          </p:cNvPr>
          <p:cNvSpPr/>
          <p:nvPr/>
        </p:nvSpPr>
        <p:spPr>
          <a:xfrm>
            <a:off x="4757539" y="4101809"/>
            <a:ext cx="4866853"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3.6 Services for big data analysis</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4" name="直接连接符 33">
            <a:extLst>
              <a:ext uri="{FF2B5EF4-FFF2-40B4-BE49-F238E27FC236}">
                <a16:creationId xmlns:a16="http://schemas.microsoft.com/office/drawing/2014/main" id="{A7D30869-A0E7-489B-88F2-2AF01FBCA400}"/>
              </a:ext>
            </a:extLst>
          </p:cNvPr>
          <p:cNvSpPr/>
          <p:nvPr/>
        </p:nvSpPr>
        <p:spPr>
          <a:xfrm>
            <a:off x="4695626" y="4723613"/>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5" name="任意多边形: 形状 34">
            <a:extLst>
              <a:ext uri="{FF2B5EF4-FFF2-40B4-BE49-F238E27FC236}">
                <a16:creationId xmlns:a16="http://schemas.microsoft.com/office/drawing/2014/main" id="{D22ECEE4-54EC-49A2-BEAA-4929AD62C13E}"/>
              </a:ext>
            </a:extLst>
          </p:cNvPr>
          <p:cNvSpPr/>
          <p:nvPr/>
        </p:nvSpPr>
        <p:spPr>
          <a:xfrm>
            <a:off x="4744228" y="4558258"/>
            <a:ext cx="4866853"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3.7 Services for hybrid cloud deployment</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6" name="直接连接符 35">
            <a:extLst>
              <a:ext uri="{FF2B5EF4-FFF2-40B4-BE49-F238E27FC236}">
                <a16:creationId xmlns:a16="http://schemas.microsoft.com/office/drawing/2014/main" id="{05C4FAC3-92EE-4EE9-BA4A-A7AE1785E7B6}"/>
              </a:ext>
            </a:extLst>
          </p:cNvPr>
          <p:cNvSpPr/>
          <p:nvPr/>
        </p:nvSpPr>
        <p:spPr>
          <a:xfrm>
            <a:off x="4682315" y="5180062"/>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7" name="任意多边形: 形状 36">
            <a:extLst>
              <a:ext uri="{FF2B5EF4-FFF2-40B4-BE49-F238E27FC236}">
                <a16:creationId xmlns:a16="http://schemas.microsoft.com/office/drawing/2014/main" id="{2EB2D028-C39F-42C6-9158-33B199F2816F}"/>
              </a:ext>
            </a:extLst>
          </p:cNvPr>
          <p:cNvSpPr/>
          <p:nvPr/>
        </p:nvSpPr>
        <p:spPr>
          <a:xfrm>
            <a:off x="4740331" y="5134658"/>
            <a:ext cx="2778621"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3.8 AI service system</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8" name="直接连接符 37">
            <a:extLst>
              <a:ext uri="{FF2B5EF4-FFF2-40B4-BE49-F238E27FC236}">
                <a16:creationId xmlns:a16="http://schemas.microsoft.com/office/drawing/2014/main" id="{E6F0D924-4278-4A9E-BB38-93CA2854B17F}"/>
              </a:ext>
            </a:extLst>
          </p:cNvPr>
          <p:cNvSpPr/>
          <p:nvPr/>
        </p:nvSpPr>
        <p:spPr>
          <a:xfrm>
            <a:off x="4664670" y="5740493"/>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Tree>
    <p:extLst>
      <p:ext uri="{BB962C8B-B14F-4D97-AF65-F5344CB8AC3E}">
        <p14:creationId xmlns:p14="http://schemas.microsoft.com/office/powerpoint/2010/main" val="27979306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9AB6F-5659-496E-84D2-E65EB4E6939F}"/>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3.1 Services for cloud migration</a:t>
            </a:r>
          </a:p>
        </p:txBody>
      </p:sp>
      <p:sp>
        <p:nvSpPr>
          <p:cNvPr id="3" name="内容占位符 2">
            <a:extLst>
              <a:ext uri="{FF2B5EF4-FFF2-40B4-BE49-F238E27FC236}">
                <a16:creationId xmlns:a16="http://schemas.microsoft.com/office/drawing/2014/main" id="{B2659504-2E27-4912-BD5E-1358938F8C73}"/>
              </a:ext>
            </a:extLst>
          </p:cNvPr>
          <p:cNvSpPr>
            <a:spLocks noGrp="1"/>
          </p:cNvSpPr>
          <p:nvPr>
            <p:ph idx="1"/>
          </p:nvPr>
        </p:nvSpPr>
        <p:spPr/>
        <p:txBody>
          <a:bodyPr/>
          <a:lstStyle/>
          <a:p>
            <a:pPr marL="342900" indent="-342900">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Migration tools or methods:</a:t>
            </a:r>
          </a:p>
        </p:txBody>
      </p:sp>
      <p:graphicFrame>
        <p:nvGraphicFramePr>
          <p:cNvPr id="6" name="图示 5">
            <a:extLst>
              <a:ext uri="{FF2B5EF4-FFF2-40B4-BE49-F238E27FC236}">
                <a16:creationId xmlns:a16="http://schemas.microsoft.com/office/drawing/2014/main" id="{C65B627F-0C38-44B8-A193-60EC22424A84}"/>
              </a:ext>
            </a:extLst>
          </p:cNvPr>
          <p:cNvGraphicFramePr/>
          <p:nvPr>
            <p:extLst>
              <p:ext uri="{D42A27DB-BD31-4B8C-83A1-F6EECF244321}">
                <p14:modId xmlns:p14="http://schemas.microsoft.com/office/powerpoint/2010/main" val="980709519"/>
              </p:ext>
            </p:extLst>
          </p:nvPr>
        </p:nvGraphicFramePr>
        <p:xfrm>
          <a:off x="1100950" y="1110345"/>
          <a:ext cx="9990099" cy="53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5502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3.2 Services for cloud application design</a:t>
            </a:r>
          </a:p>
        </p:txBody>
      </p:sp>
      <p:sp>
        <p:nvSpPr>
          <p:cNvPr id="5" name="矩形: 圆角 4">
            <a:extLst>
              <a:ext uri="{FF2B5EF4-FFF2-40B4-BE49-F238E27FC236}">
                <a16:creationId xmlns:a16="http://schemas.microsoft.com/office/drawing/2014/main" id="{2D290703-6D95-49D1-8619-30BF64262CFC}"/>
              </a:ext>
            </a:extLst>
          </p:cNvPr>
          <p:cNvSpPr/>
          <p:nvPr/>
        </p:nvSpPr>
        <p:spPr>
          <a:xfrm>
            <a:off x="1307467" y="2756810"/>
            <a:ext cx="2088232" cy="648072"/>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SaaS</a:t>
            </a:r>
            <a:endParaRPr lang="zh-CN" altLang="en-US">
              <a:latin typeface="腾讯体 W7" panose="020C08030202040F0204" pitchFamily="34" charset="-122"/>
              <a:ea typeface="腾讯体 W7" panose="020C08030202040F0204" pitchFamily="34" charset="-122"/>
            </a:endParaRPr>
          </a:p>
        </p:txBody>
      </p:sp>
      <p:sp>
        <p:nvSpPr>
          <p:cNvPr id="7" name="矩形: 圆角 6">
            <a:extLst>
              <a:ext uri="{FF2B5EF4-FFF2-40B4-BE49-F238E27FC236}">
                <a16:creationId xmlns:a16="http://schemas.microsoft.com/office/drawing/2014/main" id="{C5669D4D-CE80-4F98-AF33-5BCD046C339F}"/>
              </a:ext>
            </a:extLst>
          </p:cNvPr>
          <p:cNvSpPr/>
          <p:nvPr/>
        </p:nvSpPr>
        <p:spPr>
          <a:xfrm>
            <a:off x="1330768" y="3760513"/>
            <a:ext cx="2088232" cy="648072"/>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0" strike="noStrike" cap="none" spc="0" baseline="0">
                <a:solidFill>
                  <a:srgbClr val="FFFFFF"/>
                </a:solidFill>
                <a:effectLst/>
                <a:latin typeface="Times New Roman"/>
                <a:ea typeface="Times New Roman"/>
                <a:cs typeface="Times New Roman"/>
              </a:rPr>
              <a:t>PaaS</a:t>
            </a:r>
            <a:endParaRPr lang="zh-CN" altLang="en-US">
              <a:latin typeface="腾讯体 W7" panose="020C08030202040F0204" pitchFamily="34" charset="-122"/>
              <a:ea typeface="腾讯体 W7" panose="020C08030202040F0204" pitchFamily="34" charset="-122"/>
            </a:endParaRPr>
          </a:p>
        </p:txBody>
      </p:sp>
      <p:sp>
        <p:nvSpPr>
          <p:cNvPr id="8" name="矩形: 圆角 7">
            <a:extLst>
              <a:ext uri="{FF2B5EF4-FFF2-40B4-BE49-F238E27FC236}">
                <a16:creationId xmlns:a16="http://schemas.microsoft.com/office/drawing/2014/main" id="{A9822C1E-0AF1-414E-A9E7-3595DB0B1067}"/>
              </a:ext>
            </a:extLst>
          </p:cNvPr>
          <p:cNvSpPr/>
          <p:nvPr/>
        </p:nvSpPr>
        <p:spPr>
          <a:xfrm>
            <a:off x="1343472" y="4761148"/>
            <a:ext cx="2088232" cy="648072"/>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0" strike="noStrike" cap="none" spc="0" baseline="0">
                <a:solidFill>
                  <a:srgbClr val="FFFFFF"/>
                </a:solidFill>
                <a:effectLst/>
                <a:latin typeface="Times New Roman"/>
                <a:ea typeface="Times New Roman"/>
                <a:cs typeface="Times New Roman"/>
              </a:rPr>
              <a:t>IaaS</a:t>
            </a:r>
            <a:endParaRPr lang="zh-CN" altLang="en-US">
              <a:latin typeface="腾讯体 W7" panose="020C08030202040F0204" pitchFamily="34" charset="-122"/>
              <a:ea typeface="腾讯体 W7" panose="020C08030202040F0204" pitchFamily="34" charset="-122"/>
            </a:endParaRPr>
          </a:p>
        </p:txBody>
      </p:sp>
      <p:sp>
        <p:nvSpPr>
          <p:cNvPr id="13" name="矩形: 圆角 12">
            <a:extLst>
              <a:ext uri="{FF2B5EF4-FFF2-40B4-BE49-F238E27FC236}">
                <a16:creationId xmlns:a16="http://schemas.microsoft.com/office/drawing/2014/main" id="{014FDFD4-8F46-4283-AE48-DDC4DEB4373B}"/>
              </a:ext>
            </a:extLst>
          </p:cNvPr>
          <p:cNvSpPr/>
          <p:nvPr/>
        </p:nvSpPr>
        <p:spPr>
          <a:xfrm>
            <a:off x="1055440" y="2276872"/>
            <a:ext cx="10153128" cy="3456384"/>
          </a:xfrm>
          <a:prstGeom prst="roundRect">
            <a:avLst>
              <a:gd name="adj" fmla="val 7676"/>
            </a:avLst>
          </a:prstGeom>
          <a:noFill/>
          <a:ln w="38100">
            <a:solidFill>
              <a:srgbClr val="57C3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3FF"/>
              </a:solidFill>
              <a:latin typeface="腾讯体 W7" panose="020C08030202040F0204" pitchFamily="34" charset="-122"/>
              <a:ea typeface="腾讯体 W7" panose="020C08030202040F0204" pitchFamily="34" charset="-122"/>
            </a:endParaRPr>
          </a:p>
        </p:txBody>
      </p:sp>
      <p:sp>
        <p:nvSpPr>
          <p:cNvPr id="22" name="文本框 21">
            <a:extLst>
              <a:ext uri="{FF2B5EF4-FFF2-40B4-BE49-F238E27FC236}">
                <a16:creationId xmlns:a16="http://schemas.microsoft.com/office/drawing/2014/main" id="{B246644C-23A2-4CAE-8971-15624BBE30BF}"/>
              </a:ext>
            </a:extLst>
          </p:cNvPr>
          <p:cNvSpPr txBox="1"/>
          <p:nvPr/>
        </p:nvSpPr>
        <p:spPr>
          <a:xfrm>
            <a:off x="2678291" y="1522513"/>
            <a:ext cx="4517051" cy="457657"/>
          </a:xfrm>
          <a:prstGeom prst="rect">
            <a:avLst/>
          </a:prstGeom>
          <a:noFill/>
        </p:spPr>
        <p:txBody>
          <a:bodyPr wrap="none" rtlCol="0">
            <a:spAutoFit/>
          </a:bodyPr>
          <a:lstStyle/>
          <a:p>
            <a:r>
              <a:rPr lang="en-US" sz="2400" b="1" i="0" strike="noStrike" cap="none" spc="0" baseline="0" dirty="0">
                <a:solidFill>
                  <a:srgbClr val="000000"/>
                </a:solidFill>
                <a:effectLst/>
                <a:latin typeface="Times New Roman"/>
                <a:ea typeface="Times New Roman"/>
                <a:cs typeface="Times New Roman"/>
              </a:rPr>
              <a:t>Cloud native applications</a:t>
            </a:r>
          </a:p>
        </p:txBody>
      </p:sp>
      <p:sp>
        <p:nvSpPr>
          <p:cNvPr id="39" name="文本框 38">
            <a:extLst>
              <a:ext uri="{FF2B5EF4-FFF2-40B4-BE49-F238E27FC236}">
                <a16:creationId xmlns:a16="http://schemas.microsoft.com/office/drawing/2014/main" id="{5C44B4A4-083D-49C1-9141-FF67C4B89076}"/>
              </a:ext>
            </a:extLst>
          </p:cNvPr>
          <p:cNvSpPr txBox="1"/>
          <p:nvPr/>
        </p:nvSpPr>
        <p:spPr>
          <a:xfrm>
            <a:off x="3781602" y="4684178"/>
            <a:ext cx="678747"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TKE</a:t>
            </a:r>
            <a:endParaRPr lang="zh-CN" altLang="en-US" b="1">
              <a:latin typeface="腾讯体 W7" panose="020C08030202040F0204" pitchFamily="34" charset="-122"/>
              <a:ea typeface="腾讯体 W7" panose="020C08030202040F0204" pitchFamily="34" charset="-122"/>
            </a:endParaRPr>
          </a:p>
        </p:txBody>
      </p:sp>
      <p:grpSp>
        <p:nvGrpSpPr>
          <p:cNvPr id="28" name="组合 27">
            <a:extLst>
              <a:ext uri="{FF2B5EF4-FFF2-40B4-BE49-F238E27FC236}">
                <a16:creationId xmlns:a16="http://schemas.microsoft.com/office/drawing/2014/main" id="{E34A20E0-B94E-4360-B719-67FC776FE9C4}"/>
              </a:ext>
            </a:extLst>
          </p:cNvPr>
          <p:cNvGrpSpPr/>
          <p:nvPr/>
        </p:nvGrpSpPr>
        <p:grpSpPr>
          <a:xfrm>
            <a:off x="3781601" y="3532779"/>
            <a:ext cx="2904962" cy="1120490"/>
            <a:chOff x="4213650" y="3125016"/>
            <a:chExt cx="2904962" cy="1120490"/>
          </a:xfrm>
        </p:grpSpPr>
        <p:sp>
          <p:nvSpPr>
            <p:cNvPr id="41" name="文本框 40">
              <a:extLst>
                <a:ext uri="{FF2B5EF4-FFF2-40B4-BE49-F238E27FC236}">
                  <a16:creationId xmlns:a16="http://schemas.microsoft.com/office/drawing/2014/main" id="{954EFF88-9082-44F6-A419-4305BF9B2A08}"/>
                </a:ext>
              </a:extLst>
            </p:cNvPr>
            <p:cNvSpPr txBox="1"/>
            <p:nvPr/>
          </p:nvSpPr>
          <p:spPr>
            <a:xfrm>
              <a:off x="4213651" y="3876173"/>
              <a:ext cx="88219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TAPD</a:t>
              </a:r>
            </a:p>
          </p:txBody>
        </p:sp>
        <p:sp>
          <p:nvSpPr>
            <p:cNvPr id="25" name="文本框 24">
              <a:extLst>
                <a:ext uri="{FF2B5EF4-FFF2-40B4-BE49-F238E27FC236}">
                  <a16:creationId xmlns:a16="http://schemas.microsoft.com/office/drawing/2014/main" id="{73E49CE2-EFC9-4ACF-BAE0-8BFA75EA8BF5}"/>
                </a:ext>
              </a:extLst>
            </p:cNvPr>
            <p:cNvSpPr txBox="1"/>
            <p:nvPr/>
          </p:nvSpPr>
          <p:spPr>
            <a:xfrm>
              <a:off x="4213651" y="3501008"/>
              <a:ext cx="176838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API Gateway</a:t>
              </a:r>
            </a:p>
          </p:txBody>
        </p:sp>
        <p:sp>
          <p:nvSpPr>
            <p:cNvPr id="17" name="矩形 16">
              <a:extLst>
                <a:ext uri="{FF2B5EF4-FFF2-40B4-BE49-F238E27FC236}">
                  <a16:creationId xmlns:a16="http://schemas.microsoft.com/office/drawing/2014/main" id="{607418B7-2EDF-43E9-9A70-2807FBD9E3A3}"/>
                </a:ext>
              </a:extLst>
            </p:cNvPr>
            <p:cNvSpPr/>
            <p:nvPr/>
          </p:nvSpPr>
          <p:spPr>
            <a:xfrm>
              <a:off x="4213651" y="3125016"/>
              <a:ext cx="665537" cy="366126"/>
            </a:xfrm>
            <a:prstGeom prst="rect">
              <a:avLst/>
            </a:prstGeom>
          </p:spPr>
          <p:txBody>
            <a:bodyPr wrap="none">
              <a:spAutoFit/>
            </a:bodyPr>
            <a:lstStyle/>
            <a:p>
              <a:r>
                <a:rPr lang="en-US" sz="1800" b="1" i="0" strike="noStrike" cap="none" spc="0" baseline="0">
                  <a:solidFill>
                    <a:srgbClr val="000000"/>
                  </a:solidFill>
                  <a:effectLst/>
                  <a:latin typeface="Times New Roman"/>
                  <a:ea typeface="Times New Roman"/>
                  <a:cs typeface="Times New Roman"/>
                </a:rPr>
                <a:t>TSF</a:t>
              </a:r>
            </a:p>
          </p:txBody>
        </p:sp>
      </p:grpSp>
      <p:cxnSp>
        <p:nvCxnSpPr>
          <p:cNvPr id="26" name="直接连接符 25">
            <a:extLst>
              <a:ext uri="{FF2B5EF4-FFF2-40B4-BE49-F238E27FC236}">
                <a16:creationId xmlns:a16="http://schemas.microsoft.com/office/drawing/2014/main" id="{6BBD6F01-1D5B-43B5-B303-6CC384CA92CE}"/>
              </a:ext>
            </a:extLst>
          </p:cNvPr>
          <p:cNvCxnSpPr/>
          <p:nvPr/>
        </p:nvCxnSpPr>
        <p:spPr>
          <a:xfrm>
            <a:off x="1307467" y="4640380"/>
            <a:ext cx="9613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4D65339-4347-405E-9A6E-D3027D12B191}"/>
              </a:ext>
            </a:extLst>
          </p:cNvPr>
          <p:cNvCxnSpPr/>
          <p:nvPr/>
        </p:nvCxnSpPr>
        <p:spPr>
          <a:xfrm>
            <a:off x="1279323" y="3485056"/>
            <a:ext cx="96412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6AAF99F0-CCC5-4790-AA1E-4D17B7C72A1D}"/>
              </a:ext>
            </a:extLst>
          </p:cNvPr>
          <p:cNvSpPr txBox="1"/>
          <p:nvPr/>
        </p:nvSpPr>
        <p:spPr>
          <a:xfrm>
            <a:off x="7843018" y="1522512"/>
            <a:ext cx="4124745" cy="457657"/>
          </a:xfrm>
          <a:prstGeom prst="rect">
            <a:avLst/>
          </a:prstGeom>
          <a:noFill/>
        </p:spPr>
        <p:txBody>
          <a:bodyPr wrap="none" rtlCol="0">
            <a:spAutoFit/>
          </a:bodyPr>
          <a:lstStyle/>
          <a:p>
            <a:r>
              <a:rPr lang="en-US" sz="2400" b="1" i="0" strike="noStrike" cap="none" spc="0" baseline="0" dirty="0">
                <a:solidFill>
                  <a:srgbClr val="000000"/>
                </a:solidFill>
                <a:effectLst/>
                <a:latin typeface="Times New Roman"/>
                <a:ea typeface="Times New Roman"/>
                <a:cs typeface="Times New Roman"/>
              </a:rPr>
              <a:t>Cloudified applications</a:t>
            </a:r>
          </a:p>
        </p:txBody>
      </p:sp>
      <p:sp>
        <p:nvSpPr>
          <p:cNvPr id="36" name="文本框 35">
            <a:extLst>
              <a:ext uri="{FF2B5EF4-FFF2-40B4-BE49-F238E27FC236}">
                <a16:creationId xmlns:a16="http://schemas.microsoft.com/office/drawing/2014/main" id="{ACE5217F-BBF6-4B06-AF84-10E8CE4DF549}"/>
              </a:ext>
            </a:extLst>
          </p:cNvPr>
          <p:cNvSpPr txBox="1"/>
          <p:nvPr/>
        </p:nvSpPr>
        <p:spPr>
          <a:xfrm>
            <a:off x="8472263" y="4800183"/>
            <a:ext cx="76826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CVM</a:t>
            </a:r>
            <a:endParaRPr lang="zh-CN" altLang="en-US" b="1">
              <a:latin typeface="腾讯体 W7" panose="020C08030202040F0204" pitchFamily="34" charset="-122"/>
              <a:ea typeface="腾讯体 W7" panose="020C08030202040F0204" pitchFamily="34" charset="-122"/>
            </a:endParaRPr>
          </a:p>
        </p:txBody>
      </p:sp>
      <p:sp>
        <p:nvSpPr>
          <p:cNvPr id="37" name="文本框 36">
            <a:extLst>
              <a:ext uri="{FF2B5EF4-FFF2-40B4-BE49-F238E27FC236}">
                <a16:creationId xmlns:a16="http://schemas.microsoft.com/office/drawing/2014/main" id="{28E520E0-380D-4142-88F2-ED4120032F8F}"/>
              </a:ext>
            </a:extLst>
          </p:cNvPr>
          <p:cNvSpPr txBox="1"/>
          <p:nvPr/>
        </p:nvSpPr>
        <p:spPr>
          <a:xfrm>
            <a:off x="9373358" y="4797152"/>
            <a:ext cx="704892"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VPC</a:t>
            </a:r>
            <a:endParaRPr lang="zh-CN" altLang="en-US" b="1">
              <a:latin typeface="腾讯体 W7" panose="020C08030202040F0204" pitchFamily="34" charset="-122"/>
              <a:ea typeface="腾讯体 W7" panose="020C08030202040F0204" pitchFamily="34" charset="-122"/>
            </a:endParaRPr>
          </a:p>
        </p:txBody>
      </p:sp>
      <p:sp>
        <p:nvSpPr>
          <p:cNvPr id="38" name="文本框 37">
            <a:extLst>
              <a:ext uri="{FF2B5EF4-FFF2-40B4-BE49-F238E27FC236}">
                <a16:creationId xmlns:a16="http://schemas.microsoft.com/office/drawing/2014/main" id="{14E693DC-91EF-4271-A929-9531A2C6EFDE}"/>
              </a:ext>
            </a:extLst>
          </p:cNvPr>
          <p:cNvSpPr txBox="1"/>
          <p:nvPr/>
        </p:nvSpPr>
        <p:spPr>
          <a:xfrm>
            <a:off x="10189172" y="4800183"/>
            <a:ext cx="692663"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CBS</a:t>
            </a:r>
            <a:endParaRPr lang="zh-CN" altLang="en-US" b="1">
              <a:latin typeface="腾讯体 W7" panose="020C08030202040F0204" pitchFamily="34" charset="-122"/>
              <a:ea typeface="腾讯体 W7" panose="020C08030202040F0204" pitchFamily="34" charset="-122"/>
            </a:endParaRPr>
          </a:p>
        </p:txBody>
      </p:sp>
      <p:sp>
        <p:nvSpPr>
          <p:cNvPr id="42" name="文本框 41">
            <a:extLst>
              <a:ext uri="{FF2B5EF4-FFF2-40B4-BE49-F238E27FC236}">
                <a16:creationId xmlns:a16="http://schemas.microsoft.com/office/drawing/2014/main" id="{533D3FF0-65BA-4702-A4CA-DF791062E0DC}"/>
              </a:ext>
            </a:extLst>
          </p:cNvPr>
          <p:cNvSpPr txBox="1"/>
          <p:nvPr/>
        </p:nvSpPr>
        <p:spPr>
          <a:xfrm>
            <a:off x="8514744" y="5229207"/>
            <a:ext cx="67911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CFS</a:t>
            </a:r>
            <a:endParaRPr lang="zh-CN" altLang="en-US" b="1">
              <a:latin typeface="腾讯体 W7" panose="020C08030202040F0204" pitchFamily="34" charset="-122"/>
              <a:ea typeface="腾讯体 W7" panose="020C08030202040F0204" pitchFamily="34" charset="-122"/>
            </a:endParaRPr>
          </a:p>
        </p:txBody>
      </p:sp>
      <p:sp>
        <p:nvSpPr>
          <p:cNvPr id="43" name="文本框 42">
            <a:extLst>
              <a:ext uri="{FF2B5EF4-FFF2-40B4-BE49-F238E27FC236}">
                <a16:creationId xmlns:a16="http://schemas.microsoft.com/office/drawing/2014/main" id="{911DFE9F-88D2-4859-B626-84CA8FA52043}"/>
              </a:ext>
            </a:extLst>
          </p:cNvPr>
          <p:cNvSpPr txBox="1"/>
          <p:nvPr/>
        </p:nvSpPr>
        <p:spPr>
          <a:xfrm>
            <a:off x="9262041" y="5243710"/>
            <a:ext cx="716934" cy="366126"/>
          </a:xfrm>
          <a:prstGeom prst="rect">
            <a:avLst/>
          </a:prstGeom>
          <a:noFill/>
        </p:spPr>
        <p:txBody>
          <a:bodyPr wrap="none" rtlCol="0">
            <a:spAutoFit/>
          </a:bodyPr>
          <a:lstStyle/>
          <a:p>
            <a:r>
              <a:rPr lang="en-US" sz="1800" b="1" i="0" strike="noStrike" cap="none" spc="0" baseline="0" dirty="0">
                <a:solidFill>
                  <a:srgbClr val="000000"/>
                </a:solidFill>
                <a:effectLst/>
                <a:latin typeface="Times New Roman"/>
                <a:ea typeface="Times New Roman"/>
                <a:cs typeface="Times New Roman"/>
              </a:rPr>
              <a:t>COS</a:t>
            </a:r>
            <a:endParaRPr lang="zh-CN" altLang="en-US" b="1" dirty="0">
              <a:latin typeface="腾讯体 W7" panose="020C08030202040F0204" pitchFamily="34" charset="-122"/>
              <a:ea typeface="腾讯体 W7" panose="020C08030202040F0204" pitchFamily="34" charset="-122"/>
            </a:endParaRPr>
          </a:p>
        </p:txBody>
      </p:sp>
      <p:sp>
        <p:nvSpPr>
          <p:cNvPr id="44" name="文本框 43">
            <a:extLst>
              <a:ext uri="{FF2B5EF4-FFF2-40B4-BE49-F238E27FC236}">
                <a16:creationId xmlns:a16="http://schemas.microsoft.com/office/drawing/2014/main" id="{7C4A38F1-7161-4F11-8898-D5B530D96FC4}"/>
              </a:ext>
            </a:extLst>
          </p:cNvPr>
          <p:cNvSpPr txBox="1"/>
          <p:nvPr/>
        </p:nvSpPr>
        <p:spPr>
          <a:xfrm>
            <a:off x="9905391" y="5229685"/>
            <a:ext cx="1598046" cy="366126"/>
          </a:xfrm>
          <a:prstGeom prst="rect">
            <a:avLst/>
          </a:prstGeom>
          <a:noFill/>
        </p:spPr>
        <p:txBody>
          <a:bodyPr wrap="none" rtlCol="0">
            <a:spAutoFit/>
          </a:bodyPr>
          <a:lstStyle/>
          <a:p>
            <a:r>
              <a:rPr lang="en-US" sz="1800" b="1" i="0" strike="noStrike" cap="none" spc="0" baseline="0" dirty="0" err="1">
                <a:solidFill>
                  <a:srgbClr val="000000"/>
                </a:solidFill>
                <a:effectLst/>
                <a:latin typeface="Times New Roman"/>
                <a:ea typeface="Times New Roman"/>
                <a:cs typeface="Times New Roman"/>
              </a:rPr>
              <a:t>TencentDB</a:t>
            </a:r>
            <a:endParaRPr lang="zh-CN" altLang="en-US" b="1" dirty="0">
              <a:latin typeface="腾讯体 W7" panose="020C08030202040F0204" pitchFamily="34" charset="-122"/>
              <a:ea typeface="腾讯体 W7" panose="020C08030202040F0204" pitchFamily="34" charset="-122"/>
            </a:endParaRPr>
          </a:p>
        </p:txBody>
      </p:sp>
      <p:sp>
        <p:nvSpPr>
          <p:cNvPr id="45" name="文本框 44">
            <a:extLst>
              <a:ext uri="{FF2B5EF4-FFF2-40B4-BE49-F238E27FC236}">
                <a16:creationId xmlns:a16="http://schemas.microsoft.com/office/drawing/2014/main" id="{579D874D-010D-4631-8625-3682F44F9337}"/>
              </a:ext>
            </a:extLst>
          </p:cNvPr>
          <p:cNvSpPr txBox="1"/>
          <p:nvPr/>
        </p:nvSpPr>
        <p:spPr>
          <a:xfrm>
            <a:off x="3726573" y="5014125"/>
            <a:ext cx="76826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CVM</a:t>
            </a:r>
            <a:endParaRPr lang="zh-CN" altLang="en-US" b="1">
              <a:latin typeface="腾讯体 W7" panose="020C08030202040F0204" pitchFamily="34" charset="-122"/>
              <a:ea typeface="腾讯体 W7" panose="020C08030202040F0204" pitchFamily="34" charset="-122"/>
            </a:endParaRPr>
          </a:p>
        </p:txBody>
      </p:sp>
      <p:sp>
        <p:nvSpPr>
          <p:cNvPr id="46" name="文本框 45">
            <a:extLst>
              <a:ext uri="{FF2B5EF4-FFF2-40B4-BE49-F238E27FC236}">
                <a16:creationId xmlns:a16="http://schemas.microsoft.com/office/drawing/2014/main" id="{F9DFC00A-11F9-40CD-97C0-B4769968DF19}"/>
              </a:ext>
            </a:extLst>
          </p:cNvPr>
          <p:cNvSpPr txBox="1"/>
          <p:nvPr/>
        </p:nvSpPr>
        <p:spPr>
          <a:xfrm>
            <a:off x="4627666" y="5011094"/>
            <a:ext cx="704892"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VPC</a:t>
            </a:r>
            <a:endParaRPr lang="zh-CN" altLang="en-US" b="1">
              <a:latin typeface="腾讯体 W7" panose="020C08030202040F0204" pitchFamily="34" charset="-122"/>
              <a:ea typeface="腾讯体 W7" panose="020C08030202040F0204" pitchFamily="34" charset="-122"/>
            </a:endParaRPr>
          </a:p>
        </p:txBody>
      </p:sp>
      <p:sp>
        <p:nvSpPr>
          <p:cNvPr id="47" name="文本框 46">
            <a:extLst>
              <a:ext uri="{FF2B5EF4-FFF2-40B4-BE49-F238E27FC236}">
                <a16:creationId xmlns:a16="http://schemas.microsoft.com/office/drawing/2014/main" id="{16ABE18D-8F7A-43DD-8B08-70D84897B5E4}"/>
              </a:ext>
            </a:extLst>
          </p:cNvPr>
          <p:cNvSpPr txBox="1"/>
          <p:nvPr/>
        </p:nvSpPr>
        <p:spPr>
          <a:xfrm>
            <a:off x="5443480" y="5014125"/>
            <a:ext cx="692663"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CBS</a:t>
            </a:r>
            <a:endParaRPr lang="zh-CN" altLang="en-US" b="1">
              <a:latin typeface="腾讯体 W7" panose="020C08030202040F0204" pitchFamily="34" charset="-122"/>
              <a:ea typeface="腾讯体 W7" panose="020C08030202040F0204" pitchFamily="34" charset="-122"/>
            </a:endParaRPr>
          </a:p>
        </p:txBody>
      </p:sp>
      <p:sp>
        <p:nvSpPr>
          <p:cNvPr id="48" name="文本框 47">
            <a:extLst>
              <a:ext uri="{FF2B5EF4-FFF2-40B4-BE49-F238E27FC236}">
                <a16:creationId xmlns:a16="http://schemas.microsoft.com/office/drawing/2014/main" id="{6FCE1E3B-BEC1-484D-9376-90754412A0D9}"/>
              </a:ext>
            </a:extLst>
          </p:cNvPr>
          <p:cNvSpPr txBox="1"/>
          <p:nvPr/>
        </p:nvSpPr>
        <p:spPr>
          <a:xfrm>
            <a:off x="3719736" y="5349422"/>
            <a:ext cx="679119"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CFS</a:t>
            </a:r>
            <a:endParaRPr lang="zh-CN" altLang="en-US" b="1">
              <a:latin typeface="腾讯体 W7" panose="020C08030202040F0204" pitchFamily="34" charset="-122"/>
              <a:ea typeface="腾讯体 W7" panose="020C08030202040F0204" pitchFamily="34" charset="-122"/>
            </a:endParaRPr>
          </a:p>
        </p:txBody>
      </p:sp>
      <p:sp>
        <p:nvSpPr>
          <p:cNvPr id="49" name="文本框 48">
            <a:extLst>
              <a:ext uri="{FF2B5EF4-FFF2-40B4-BE49-F238E27FC236}">
                <a16:creationId xmlns:a16="http://schemas.microsoft.com/office/drawing/2014/main" id="{E27DE085-E638-452E-A0ED-FAE661C0CBC8}"/>
              </a:ext>
            </a:extLst>
          </p:cNvPr>
          <p:cNvSpPr txBox="1"/>
          <p:nvPr/>
        </p:nvSpPr>
        <p:spPr>
          <a:xfrm>
            <a:off x="4578350" y="5322927"/>
            <a:ext cx="716934"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COS</a:t>
            </a:r>
            <a:endParaRPr lang="zh-CN" altLang="en-US" b="1">
              <a:latin typeface="腾讯体 W7" panose="020C08030202040F0204" pitchFamily="34" charset="-122"/>
              <a:ea typeface="腾讯体 W7" panose="020C08030202040F0204" pitchFamily="34" charset="-122"/>
            </a:endParaRPr>
          </a:p>
        </p:txBody>
      </p:sp>
      <p:sp>
        <p:nvSpPr>
          <p:cNvPr id="50" name="文本框 49">
            <a:extLst>
              <a:ext uri="{FF2B5EF4-FFF2-40B4-BE49-F238E27FC236}">
                <a16:creationId xmlns:a16="http://schemas.microsoft.com/office/drawing/2014/main" id="{7C480286-E63D-4245-A560-048ABFD3728A}"/>
              </a:ext>
            </a:extLst>
          </p:cNvPr>
          <p:cNvSpPr txBox="1"/>
          <p:nvPr/>
        </p:nvSpPr>
        <p:spPr>
          <a:xfrm>
            <a:off x="5393844" y="5363925"/>
            <a:ext cx="1598046"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TencentDB</a:t>
            </a:r>
            <a:endParaRPr lang="zh-CN" altLang="en-US" b="1">
              <a:latin typeface="腾讯体 W7" panose="020C08030202040F0204" pitchFamily="34" charset="-122"/>
              <a:ea typeface="腾讯体 W7" panose="020C08030202040F0204" pitchFamily="34" charset="-122"/>
            </a:endParaRPr>
          </a:p>
        </p:txBody>
      </p:sp>
      <p:grpSp>
        <p:nvGrpSpPr>
          <p:cNvPr id="51" name="组合 50">
            <a:extLst>
              <a:ext uri="{FF2B5EF4-FFF2-40B4-BE49-F238E27FC236}">
                <a16:creationId xmlns:a16="http://schemas.microsoft.com/office/drawing/2014/main" id="{F6F6B7ED-173D-4ADB-AE37-A571EE82854F}"/>
              </a:ext>
            </a:extLst>
          </p:cNvPr>
          <p:cNvGrpSpPr/>
          <p:nvPr/>
        </p:nvGrpSpPr>
        <p:grpSpPr>
          <a:xfrm>
            <a:off x="8507973" y="3681441"/>
            <a:ext cx="1636987" cy="1120490"/>
            <a:chOff x="4213650" y="3125016"/>
            <a:chExt cx="1636987" cy="1120490"/>
          </a:xfrm>
        </p:grpSpPr>
        <p:sp>
          <p:nvSpPr>
            <p:cNvPr id="52" name="文本框 51">
              <a:extLst>
                <a:ext uri="{FF2B5EF4-FFF2-40B4-BE49-F238E27FC236}">
                  <a16:creationId xmlns:a16="http://schemas.microsoft.com/office/drawing/2014/main" id="{0587D12C-4383-4783-B9D9-65691C54312A}"/>
                </a:ext>
              </a:extLst>
            </p:cNvPr>
            <p:cNvSpPr txBox="1"/>
            <p:nvPr/>
          </p:nvSpPr>
          <p:spPr>
            <a:xfrm>
              <a:off x="4213650" y="3876174"/>
              <a:ext cx="184731" cy="369332"/>
            </a:xfrm>
            <a:prstGeom prst="rect">
              <a:avLst/>
            </a:prstGeom>
            <a:noFill/>
          </p:spPr>
          <p:txBody>
            <a:bodyPr wrap="none" rtlCol="0">
              <a:spAutoFit/>
            </a:bodyPr>
            <a:lstStyle/>
            <a:p>
              <a:endParaRPr lang="zh-CN" altLang="en-US" b="1">
                <a:latin typeface="腾讯体 W7" panose="020C08030202040F0204" pitchFamily="34" charset="-122"/>
                <a:ea typeface="腾讯体 W7" panose="020C08030202040F0204" pitchFamily="34" charset="-122"/>
              </a:endParaRPr>
            </a:p>
          </p:txBody>
        </p:sp>
        <p:sp>
          <p:nvSpPr>
            <p:cNvPr id="53" name="文本框 52">
              <a:extLst>
                <a:ext uri="{FF2B5EF4-FFF2-40B4-BE49-F238E27FC236}">
                  <a16:creationId xmlns:a16="http://schemas.microsoft.com/office/drawing/2014/main" id="{C1B79C8F-923F-4AC1-85F6-C2FD7A6495C9}"/>
                </a:ext>
              </a:extLst>
            </p:cNvPr>
            <p:cNvSpPr txBox="1"/>
            <p:nvPr/>
          </p:nvSpPr>
          <p:spPr>
            <a:xfrm>
              <a:off x="4213651" y="3501008"/>
              <a:ext cx="754067"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MSP</a:t>
              </a:r>
            </a:p>
          </p:txBody>
        </p:sp>
        <p:sp>
          <p:nvSpPr>
            <p:cNvPr id="54" name="矩形 53">
              <a:extLst>
                <a:ext uri="{FF2B5EF4-FFF2-40B4-BE49-F238E27FC236}">
                  <a16:creationId xmlns:a16="http://schemas.microsoft.com/office/drawing/2014/main" id="{3D03B16E-C474-442C-A4CA-6BFAF38DDE25}"/>
                </a:ext>
              </a:extLst>
            </p:cNvPr>
            <p:cNvSpPr/>
            <p:nvPr/>
          </p:nvSpPr>
          <p:spPr>
            <a:xfrm>
              <a:off x="4213651" y="3125016"/>
              <a:ext cx="704246" cy="366126"/>
            </a:xfrm>
            <a:prstGeom prst="rect">
              <a:avLst/>
            </a:prstGeom>
          </p:spPr>
          <p:txBody>
            <a:bodyPr wrap="none">
              <a:spAutoFit/>
            </a:bodyPr>
            <a:lstStyle/>
            <a:p>
              <a:r>
                <a:rPr lang="en-US" sz="1800" b="1" i="0" strike="noStrike" cap="none" spc="0" baseline="0">
                  <a:solidFill>
                    <a:srgbClr val="000000"/>
                  </a:solidFill>
                  <a:effectLst/>
                  <a:latin typeface="Times New Roman"/>
                  <a:ea typeface="Times New Roman"/>
                  <a:cs typeface="Times New Roman"/>
                </a:rPr>
                <a:t>DTS</a:t>
              </a:r>
              <a:endParaRPr lang="zh-CN" altLang="en-US" b="1">
                <a:latin typeface="腾讯体 W7" panose="020C08030202040F0204" pitchFamily="34" charset="-122"/>
                <a:ea typeface="腾讯体 W7" panose="020C08030202040F0204" pitchFamily="34" charset="-122"/>
              </a:endParaRPr>
            </a:p>
          </p:txBody>
        </p:sp>
      </p:grpSp>
    </p:spTree>
    <p:extLst>
      <p:ext uri="{BB962C8B-B14F-4D97-AF65-F5344CB8AC3E}">
        <p14:creationId xmlns:p14="http://schemas.microsoft.com/office/powerpoint/2010/main" val="4134125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after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6" grpId="0"/>
      <p:bldP spid="37" grpId="0"/>
      <p:bldP spid="38" grpId="0"/>
      <p:bldP spid="42" grpId="0"/>
      <p:bldP spid="43" grpId="0"/>
      <p:bldP spid="44" grpId="0"/>
      <p:bldP spid="45" grpId="0"/>
      <p:bldP spid="46" grpId="0"/>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3.3 Services for high availability design</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a:xfrm>
            <a:off x="835719" y="1136946"/>
            <a:ext cx="10658474" cy="5040560"/>
          </a:xfrm>
        </p:spPr>
        <p:txBody>
          <a:bodyPr/>
          <a:lstStyle/>
          <a:p>
            <a:r>
              <a:rPr lang="en-US" sz="2400" b="0" i="0" strike="noStrike" cap="none" spc="0" baseline="0" dirty="0">
                <a:solidFill>
                  <a:srgbClr val="000000"/>
                </a:solidFill>
                <a:effectLst/>
                <a:latin typeface="Times New Roman"/>
                <a:ea typeface="Times New Roman"/>
                <a:cs typeface="Times New Roman"/>
              </a:rPr>
              <a:t>List of services for high availability design:</a:t>
            </a:r>
            <a:endParaRPr lang="en-US" altLang="zh-CN" dirty="0"/>
          </a:p>
          <a:p>
            <a:endParaRPr lang="en-US" altLang="zh-CN" dirty="0"/>
          </a:p>
        </p:txBody>
      </p:sp>
      <p:graphicFrame>
        <p:nvGraphicFramePr>
          <p:cNvPr id="4" name="图示 3">
            <a:extLst>
              <a:ext uri="{FF2B5EF4-FFF2-40B4-BE49-F238E27FC236}">
                <a16:creationId xmlns:a16="http://schemas.microsoft.com/office/drawing/2014/main" id="{E84297A1-29A4-4573-9C7F-FF564E56A63C}"/>
              </a:ext>
            </a:extLst>
          </p:cNvPr>
          <p:cNvGraphicFramePr/>
          <p:nvPr>
            <p:extLst>
              <p:ext uri="{D42A27DB-BD31-4B8C-83A1-F6EECF244321}">
                <p14:modId xmlns:p14="http://schemas.microsoft.com/office/powerpoint/2010/main" val="1680262526"/>
              </p:ext>
            </p:extLst>
          </p:nvPr>
        </p:nvGraphicFramePr>
        <p:xfrm>
          <a:off x="1913343" y="1869134"/>
          <a:ext cx="8748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7914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3.4 Services for peak traffic handling</a:t>
            </a:r>
          </a:p>
        </p:txBody>
      </p:sp>
      <p:sp>
        <p:nvSpPr>
          <p:cNvPr id="3" name="内容占位符 2">
            <a:extLst>
              <a:ext uri="{FF2B5EF4-FFF2-40B4-BE49-F238E27FC236}">
                <a16:creationId xmlns:a16="http://schemas.microsoft.com/office/drawing/2014/main" id="{7B736CC2-2B23-4DD8-B660-719F277F7935}"/>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List of services involved in handling peak traffic:</a:t>
            </a:r>
          </a:p>
          <a:p>
            <a:pPr lvl="1"/>
            <a:endParaRPr lang="en-US" altLang="zh-CN"/>
          </a:p>
        </p:txBody>
      </p:sp>
      <p:graphicFrame>
        <p:nvGraphicFramePr>
          <p:cNvPr id="4" name="图示 3">
            <a:extLst>
              <a:ext uri="{FF2B5EF4-FFF2-40B4-BE49-F238E27FC236}">
                <a16:creationId xmlns:a16="http://schemas.microsoft.com/office/drawing/2014/main" id="{B1953359-A432-4F05-8E05-0754E87BF682}"/>
              </a:ext>
            </a:extLst>
          </p:cNvPr>
          <p:cNvGraphicFramePr/>
          <p:nvPr>
            <p:extLst>
              <p:ext uri="{D42A27DB-BD31-4B8C-83A1-F6EECF244321}">
                <p14:modId xmlns:p14="http://schemas.microsoft.com/office/powerpoint/2010/main" val="1400204784"/>
              </p:ext>
            </p:extLst>
          </p:nvPr>
        </p:nvGraphicFramePr>
        <p:xfrm>
          <a:off x="1054832" y="1916832"/>
          <a:ext cx="10082335"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1366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566A87-8F4A-42C4-9F36-D018F4DC83C5}"/>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3.5 Services for cloud security compliance</a:t>
            </a:r>
          </a:p>
        </p:txBody>
      </p:sp>
      <p:graphicFrame>
        <p:nvGraphicFramePr>
          <p:cNvPr id="5" name="图示 4">
            <a:extLst>
              <a:ext uri="{FF2B5EF4-FFF2-40B4-BE49-F238E27FC236}">
                <a16:creationId xmlns:a16="http://schemas.microsoft.com/office/drawing/2014/main" id="{D2E37932-1568-4CE4-B62F-8980C8F7CC57}"/>
              </a:ext>
            </a:extLst>
          </p:cNvPr>
          <p:cNvGraphicFramePr/>
          <p:nvPr>
            <p:extLst>
              <p:ext uri="{D42A27DB-BD31-4B8C-83A1-F6EECF244321}">
                <p14:modId xmlns:p14="http://schemas.microsoft.com/office/powerpoint/2010/main" val="3261182188"/>
              </p:ext>
            </p:extLst>
          </p:nvPr>
        </p:nvGraphicFramePr>
        <p:xfrm>
          <a:off x="1330235" y="2501663"/>
          <a:ext cx="10226351" cy="2646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直接连接符 3">
            <a:extLst>
              <a:ext uri="{FF2B5EF4-FFF2-40B4-BE49-F238E27FC236}">
                <a16:creationId xmlns:a16="http://schemas.microsoft.com/office/drawing/2014/main" id="{FEFFAC80-BCA9-4FAF-BF2D-726F7748D4DF}"/>
              </a:ext>
            </a:extLst>
          </p:cNvPr>
          <p:cNvCxnSpPr/>
          <p:nvPr/>
        </p:nvCxnSpPr>
        <p:spPr>
          <a:xfrm>
            <a:off x="982824" y="5445224"/>
            <a:ext cx="10513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11F9C10-F6B1-4306-AF32-B677E095DDAB}"/>
              </a:ext>
            </a:extLst>
          </p:cNvPr>
          <p:cNvCxnSpPr/>
          <p:nvPr/>
        </p:nvCxnSpPr>
        <p:spPr>
          <a:xfrm>
            <a:off x="982823" y="2204864"/>
            <a:ext cx="1051385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F9FE29D-77E4-4D2C-9DD0-9B07B4BEBBAA}"/>
              </a:ext>
            </a:extLst>
          </p:cNvPr>
          <p:cNvSpPr txBox="1"/>
          <p:nvPr/>
        </p:nvSpPr>
        <p:spPr>
          <a:xfrm>
            <a:off x="19184" y="3459038"/>
            <a:ext cx="1251929"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Security protection</a:t>
            </a:r>
          </a:p>
        </p:txBody>
      </p:sp>
      <p:sp>
        <p:nvSpPr>
          <p:cNvPr id="8" name="文本框 7">
            <a:extLst>
              <a:ext uri="{FF2B5EF4-FFF2-40B4-BE49-F238E27FC236}">
                <a16:creationId xmlns:a16="http://schemas.microsoft.com/office/drawing/2014/main" id="{E242791D-0D46-449B-BFAE-DF12FF8C02A7}"/>
              </a:ext>
            </a:extLst>
          </p:cNvPr>
          <p:cNvSpPr txBox="1"/>
          <p:nvPr/>
        </p:nvSpPr>
        <p:spPr>
          <a:xfrm>
            <a:off x="119336" y="5555750"/>
            <a:ext cx="1151777"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Basic security</a:t>
            </a:r>
          </a:p>
        </p:txBody>
      </p:sp>
      <p:cxnSp>
        <p:nvCxnSpPr>
          <p:cNvPr id="9" name="直接连接符 8">
            <a:extLst>
              <a:ext uri="{FF2B5EF4-FFF2-40B4-BE49-F238E27FC236}">
                <a16:creationId xmlns:a16="http://schemas.microsoft.com/office/drawing/2014/main" id="{4ECFAD85-3B13-4D28-9C62-4AB080D907DE}"/>
              </a:ext>
            </a:extLst>
          </p:cNvPr>
          <p:cNvCxnSpPr/>
          <p:nvPr/>
        </p:nvCxnSpPr>
        <p:spPr>
          <a:xfrm>
            <a:off x="982824" y="6323696"/>
            <a:ext cx="1051385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FAA52A4-57F7-4B2F-AD51-7D49F4AB0B23}"/>
              </a:ext>
            </a:extLst>
          </p:cNvPr>
          <p:cNvSpPr txBox="1"/>
          <p:nvPr/>
        </p:nvSpPr>
        <p:spPr>
          <a:xfrm>
            <a:off x="1399287" y="5572966"/>
            <a:ext cx="9338408" cy="915314"/>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The security features (such as server password management and encrypted data transfer) that come with Tencent Cloud services can meet customers' security baselines</a:t>
            </a:r>
          </a:p>
        </p:txBody>
      </p:sp>
      <p:sp>
        <p:nvSpPr>
          <p:cNvPr id="11" name="文本框 10">
            <a:extLst>
              <a:ext uri="{FF2B5EF4-FFF2-40B4-BE49-F238E27FC236}">
                <a16:creationId xmlns:a16="http://schemas.microsoft.com/office/drawing/2014/main" id="{BADAA360-92FA-4693-AD5A-D86B5A9051E7}"/>
              </a:ext>
            </a:extLst>
          </p:cNvPr>
          <p:cNvSpPr txBox="1"/>
          <p:nvPr/>
        </p:nvSpPr>
        <p:spPr>
          <a:xfrm>
            <a:off x="19184" y="1372842"/>
            <a:ext cx="1522800" cy="646331"/>
          </a:xfrm>
          <a:prstGeom prst="rect">
            <a:avLst/>
          </a:prstGeom>
          <a:noFill/>
        </p:spPr>
        <p:txBody>
          <a:bodyPr wrap="square" rtlCol="0">
            <a:spAutoFit/>
          </a:bodyPr>
          <a:lstStyle/>
          <a:p>
            <a:r>
              <a:rPr lang="en-US" sz="1800" b="0" i="0" strike="noStrike" cap="none" spc="0" baseline="0" dirty="0">
                <a:solidFill>
                  <a:srgbClr val="000000"/>
                </a:solidFill>
                <a:effectLst/>
                <a:latin typeface="Times New Roman"/>
                <a:ea typeface="Times New Roman"/>
                <a:cs typeface="Times New Roman"/>
              </a:rPr>
              <a:t>Security management</a:t>
            </a:r>
          </a:p>
        </p:txBody>
      </p:sp>
      <p:grpSp>
        <p:nvGrpSpPr>
          <p:cNvPr id="12" name="组合 11">
            <a:extLst>
              <a:ext uri="{FF2B5EF4-FFF2-40B4-BE49-F238E27FC236}">
                <a16:creationId xmlns:a16="http://schemas.microsoft.com/office/drawing/2014/main" id="{ADB8BA89-4AE7-4829-A936-45DBEDC610DE}"/>
              </a:ext>
            </a:extLst>
          </p:cNvPr>
          <p:cNvGrpSpPr/>
          <p:nvPr/>
        </p:nvGrpSpPr>
        <p:grpSpPr>
          <a:xfrm>
            <a:off x="1684863" y="1429090"/>
            <a:ext cx="1541941" cy="512156"/>
            <a:chOff x="8486173" y="588567"/>
            <a:chExt cx="1541941" cy="512156"/>
          </a:xfrm>
        </p:grpSpPr>
        <p:sp>
          <p:nvSpPr>
            <p:cNvPr id="13" name="矩形: 圆角 12">
              <a:extLst>
                <a:ext uri="{FF2B5EF4-FFF2-40B4-BE49-F238E27FC236}">
                  <a16:creationId xmlns:a16="http://schemas.microsoft.com/office/drawing/2014/main" id="{36F8B39F-722A-4BFE-B7ED-E856EAD26B3F}"/>
                </a:ext>
              </a:extLst>
            </p:cNvPr>
            <p:cNvSpPr/>
            <p:nvPr/>
          </p:nvSpPr>
          <p:spPr>
            <a:xfrm>
              <a:off x="8486173" y="588567"/>
              <a:ext cx="1541941" cy="5121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14" name="矩形: 圆角 4">
              <a:extLst>
                <a:ext uri="{FF2B5EF4-FFF2-40B4-BE49-F238E27FC236}">
                  <a16:creationId xmlns:a16="http://schemas.microsoft.com/office/drawing/2014/main" id="{793B3948-BD3E-4EF3-B6B0-3F26C8D1D887}"/>
                </a:ext>
              </a:extLst>
            </p:cNvPr>
            <p:cNvSpPr txBox="1"/>
            <p:nvPr/>
          </p:nvSpPr>
          <p:spPr>
            <a:xfrm>
              <a:off x="8492956" y="694597"/>
              <a:ext cx="1524005" cy="303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cap="none" spc="0" baseline="0" dirty="0">
                  <a:solidFill>
                    <a:srgbClr val="FFFFFF"/>
                  </a:solidFill>
                  <a:effectLst/>
                  <a:latin typeface="Times New Roman"/>
                  <a:ea typeface="Times New Roman"/>
                  <a:cs typeface="Times New Roman"/>
                </a:rPr>
                <a:t>Security Operations Center</a:t>
              </a:r>
            </a:p>
          </p:txBody>
        </p:sp>
      </p:grpSp>
      <p:grpSp>
        <p:nvGrpSpPr>
          <p:cNvPr id="18" name="组合 17">
            <a:extLst>
              <a:ext uri="{FF2B5EF4-FFF2-40B4-BE49-F238E27FC236}">
                <a16:creationId xmlns:a16="http://schemas.microsoft.com/office/drawing/2014/main" id="{36AC109E-3449-45E3-9258-7DD8857862ED}"/>
              </a:ext>
            </a:extLst>
          </p:cNvPr>
          <p:cNvGrpSpPr/>
          <p:nvPr/>
        </p:nvGrpSpPr>
        <p:grpSpPr>
          <a:xfrm>
            <a:off x="3438328" y="1429090"/>
            <a:ext cx="1522800" cy="515563"/>
            <a:chOff x="8486173" y="489431"/>
            <a:chExt cx="1541941" cy="690238"/>
          </a:xfrm>
        </p:grpSpPr>
        <p:sp>
          <p:nvSpPr>
            <p:cNvPr id="19" name="矩形: 圆角 18">
              <a:extLst>
                <a:ext uri="{FF2B5EF4-FFF2-40B4-BE49-F238E27FC236}">
                  <a16:creationId xmlns:a16="http://schemas.microsoft.com/office/drawing/2014/main" id="{C532EFBB-FD5D-4310-B262-6870CEE2F95D}"/>
                </a:ext>
              </a:extLst>
            </p:cNvPr>
            <p:cNvSpPr/>
            <p:nvPr/>
          </p:nvSpPr>
          <p:spPr>
            <a:xfrm>
              <a:off x="8486173" y="489431"/>
              <a:ext cx="1541941" cy="6902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0" name="矩形: 圆角 4">
              <a:extLst>
                <a:ext uri="{FF2B5EF4-FFF2-40B4-BE49-F238E27FC236}">
                  <a16:creationId xmlns:a16="http://schemas.microsoft.com/office/drawing/2014/main" id="{C078BEB4-CB0F-4298-B791-8928215F6D3B}"/>
                </a:ext>
              </a:extLst>
            </p:cNvPr>
            <p:cNvSpPr txBox="1"/>
            <p:nvPr/>
          </p:nvSpPr>
          <p:spPr>
            <a:xfrm>
              <a:off x="8497466" y="616100"/>
              <a:ext cx="1519355" cy="362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cap="none" spc="0" baseline="0" dirty="0">
                  <a:solidFill>
                    <a:srgbClr val="FFFFFF"/>
                  </a:solidFill>
                  <a:effectLst/>
                  <a:latin typeface="Times New Roman"/>
                  <a:ea typeface="Times New Roman"/>
                  <a:cs typeface="Times New Roman"/>
                </a:rPr>
                <a:t>SSA</a:t>
              </a:r>
            </a:p>
          </p:txBody>
        </p:sp>
      </p:grpSp>
      <p:grpSp>
        <p:nvGrpSpPr>
          <p:cNvPr id="21" name="组合 20">
            <a:extLst>
              <a:ext uri="{FF2B5EF4-FFF2-40B4-BE49-F238E27FC236}">
                <a16:creationId xmlns:a16="http://schemas.microsoft.com/office/drawing/2014/main" id="{FA196FA1-4A60-4E7A-B589-794051341BC2}"/>
              </a:ext>
            </a:extLst>
          </p:cNvPr>
          <p:cNvGrpSpPr/>
          <p:nvPr/>
        </p:nvGrpSpPr>
        <p:grpSpPr>
          <a:xfrm>
            <a:off x="5307091" y="1433744"/>
            <a:ext cx="1529802" cy="486195"/>
            <a:chOff x="8486173" y="436415"/>
            <a:chExt cx="1549031" cy="877821"/>
          </a:xfrm>
        </p:grpSpPr>
        <p:sp>
          <p:nvSpPr>
            <p:cNvPr id="22" name="矩形: 圆角 21">
              <a:extLst>
                <a:ext uri="{FF2B5EF4-FFF2-40B4-BE49-F238E27FC236}">
                  <a16:creationId xmlns:a16="http://schemas.microsoft.com/office/drawing/2014/main" id="{A32013F4-32BA-418D-9C95-90FC45292930}"/>
                </a:ext>
              </a:extLst>
            </p:cNvPr>
            <p:cNvSpPr/>
            <p:nvPr/>
          </p:nvSpPr>
          <p:spPr>
            <a:xfrm>
              <a:off x="8486173" y="436415"/>
              <a:ext cx="1541941" cy="8778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3" name="矩形: 圆角 4">
              <a:extLst>
                <a:ext uri="{FF2B5EF4-FFF2-40B4-BE49-F238E27FC236}">
                  <a16:creationId xmlns:a16="http://schemas.microsoft.com/office/drawing/2014/main" id="{F7484185-403D-4CD0-8B87-9BB29DC835C1}"/>
                </a:ext>
              </a:extLst>
            </p:cNvPr>
            <p:cNvSpPr txBox="1"/>
            <p:nvPr/>
          </p:nvSpPr>
          <p:spPr>
            <a:xfrm>
              <a:off x="8523723" y="524828"/>
              <a:ext cx="1511481" cy="679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cap="none" spc="0" baseline="0" dirty="0">
                  <a:solidFill>
                    <a:srgbClr val="FFFFFF"/>
                  </a:solidFill>
                  <a:effectLst/>
                  <a:latin typeface="Times New Roman"/>
                  <a:ea typeface="Times New Roman"/>
                  <a:cs typeface="Times New Roman"/>
                </a:rPr>
                <a:t>Business Risk Intelligence</a:t>
              </a:r>
            </a:p>
          </p:txBody>
        </p:sp>
      </p:grpSp>
      <p:grpSp>
        <p:nvGrpSpPr>
          <p:cNvPr id="24" name="组合 23">
            <a:extLst>
              <a:ext uri="{FF2B5EF4-FFF2-40B4-BE49-F238E27FC236}">
                <a16:creationId xmlns:a16="http://schemas.microsoft.com/office/drawing/2014/main" id="{28F92BF1-7A42-411A-9FDF-0497EBEB4D84}"/>
              </a:ext>
            </a:extLst>
          </p:cNvPr>
          <p:cNvGrpSpPr/>
          <p:nvPr/>
        </p:nvGrpSpPr>
        <p:grpSpPr>
          <a:xfrm>
            <a:off x="6978772" y="1455051"/>
            <a:ext cx="1531280" cy="486194"/>
            <a:chOff x="8473331" y="384922"/>
            <a:chExt cx="1554783" cy="1207919"/>
          </a:xfrm>
        </p:grpSpPr>
        <p:sp>
          <p:nvSpPr>
            <p:cNvPr id="25" name="矩形: 圆角 24">
              <a:extLst>
                <a:ext uri="{FF2B5EF4-FFF2-40B4-BE49-F238E27FC236}">
                  <a16:creationId xmlns:a16="http://schemas.microsoft.com/office/drawing/2014/main" id="{CB56B0CC-2549-4467-BE89-B601FBEB4C07}"/>
                </a:ext>
              </a:extLst>
            </p:cNvPr>
            <p:cNvSpPr/>
            <p:nvPr/>
          </p:nvSpPr>
          <p:spPr>
            <a:xfrm>
              <a:off x="8486173" y="384922"/>
              <a:ext cx="1541941" cy="12079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6" name="矩形: 圆角 4">
              <a:extLst>
                <a:ext uri="{FF2B5EF4-FFF2-40B4-BE49-F238E27FC236}">
                  <a16:creationId xmlns:a16="http://schemas.microsoft.com/office/drawing/2014/main" id="{88D4F296-89B7-48FE-B474-4335C641F37C}"/>
                </a:ext>
              </a:extLst>
            </p:cNvPr>
            <p:cNvSpPr txBox="1"/>
            <p:nvPr/>
          </p:nvSpPr>
          <p:spPr>
            <a:xfrm>
              <a:off x="8473331" y="802658"/>
              <a:ext cx="1522800" cy="288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cap="none" spc="0" baseline="0" dirty="0">
                  <a:solidFill>
                    <a:srgbClr val="FFFFFF"/>
                  </a:solidFill>
                  <a:effectLst/>
                  <a:latin typeface="Times New Roman"/>
                  <a:ea typeface="Times New Roman"/>
                  <a:cs typeface="Times New Roman"/>
                </a:rPr>
                <a:t>Security governance</a:t>
              </a:r>
            </a:p>
          </p:txBody>
        </p:sp>
      </p:grpSp>
      <p:grpSp>
        <p:nvGrpSpPr>
          <p:cNvPr id="27" name="组合 26">
            <a:extLst>
              <a:ext uri="{FF2B5EF4-FFF2-40B4-BE49-F238E27FC236}">
                <a16:creationId xmlns:a16="http://schemas.microsoft.com/office/drawing/2014/main" id="{E0709E71-C569-4497-91EF-C2EF0321D552}"/>
              </a:ext>
            </a:extLst>
          </p:cNvPr>
          <p:cNvGrpSpPr/>
          <p:nvPr/>
        </p:nvGrpSpPr>
        <p:grpSpPr>
          <a:xfrm>
            <a:off x="8832577" y="1438854"/>
            <a:ext cx="1674560" cy="515563"/>
            <a:chOff x="8478126" y="-73516"/>
            <a:chExt cx="1549988" cy="2587939"/>
          </a:xfrm>
        </p:grpSpPr>
        <p:sp>
          <p:nvSpPr>
            <p:cNvPr id="28" name="矩形: 圆角 27">
              <a:extLst>
                <a:ext uri="{FF2B5EF4-FFF2-40B4-BE49-F238E27FC236}">
                  <a16:creationId xmlns:a16="http://schemas.microsoft.com/office/drawing/2014/main" id="{09771AE0-9E4A-4F9B-9826-85B01517ED86}"/>
                </a:ext>
              </a:extLst>
            </p:cNvPr>
            <p:cNvSpPr/>
            <p:nvPr/>
          </p:nvSpPr>
          <p:spPr>
            <a:xfrm>
              <a:off x="8486173" y="-73516"/>
              <a:ext cx="1541941" cy="25879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29" name="矩形: 圆角 4">
              <a:extLst>
                <a:ext uri="{FF2B5EF4-FFF2-40B4-BE49-F238E27FC236}">
                  <a16:creationId xmlns:a16="http://schemas.microsoft.com/office/drawing/2014/main" id="{38D34F76-04A7-4CB9-AE6A-2DD3ED4FAA35}"/>
                </a:ext>
              </a:extLst>
            </p:cNvPr>
            <p:cNvSpPr txBox="1"/>
            <p:nvPr/>
          </p:nvSpPr>
          <p:spPr>
            <a:xfrm>
              <a:off x="8478126" y="-782"/>
              <a:ext cx="1451617" cy="2414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strike="noStrike" cap="none" spc="0" baseline="0" dirty="0">
                  <a:solidFill>
                    <a:srgbClr val="FFFFFF"/>
                  </a:solidFill>
                  <a:effectLst/>
                  <a:latin typeface="Times New Roman"/>
                  <a:ea typeface="Times New Roman"/>
                  <a:cs typeface="Times New Roman"/>
                </a:rPr>
                <a:t>QAPIT</a:t>
              </a:r>
            </a:p>
          </p:txBody>
        </p:sp>
      </p:grpSp>
    </p:spTree>
    <p:extLst>
      <p:ext uri="{BB962C8B-B14F-4D97-AF65-F5344CB8AC3E}">
        <p14:creationId xmlns:p14="http://schemas.microsoft.com/office/powerpoint/2010/main" val="26197424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9F43D6-0C67-487F-8D55-1EB6C18BADF2}"/>
              </a:ext>
            </a:extLst>
          </p:cNvPr>
          <p:cNvSpPr>
            <a:spLocks noGrp="1"/>
          </p:cNvSpPr>
          <p:nvPr>
            <p:ph type="title"/>
          </p:nvPr>
        </p:nvSpPr>
        <p:spPr/>
        <p:txBody>
          <a:bodyPr/>
          <a:lstStyle/>
          <a:p>
            <a:r>
              <a:rPr lang="en-US" sz="3600" b="1" i="0" strike="noStrike" cap="none" spc="0" baseline="0" dirty="0">
                <a:solidFill>
                  <a:srgbClr val="01ACF1"/>
                </a:solidFill>
                <a:effectLst/>
                <a:latin typeface="Times New Roman"/>
                <a:ea typeface="Times New Roman"/>
                <a:cs typeface="Times New Roman"/>
              </a:rPr>
              <a:t>3.6 Services for big data analysis</a:t>
            </a:r>
            <a:endParaRPr lang="zh-CN" altLang="en-US" dirty="0"/>
          </a:p>
        </p:txBody>
      </p:sp>
      <p:sp>
        <p:nvSpPr>
          <p:cNvPr id="3" name="内容占位符 2">
            <a:extLst>
              <a:ext uri="{FF2B5EF4-FFF2-40B4-BE49-F238E27FC236}">
                <a16:creationId xmlns:a16="http://schemas.microsoft.com/office/drawing/2014/main" id="{1670B252-D9B4-410E-966D-DFABCE358908}"/>
              </a:ext>
            </a:extLst>
          </p:cNvPr>
          <p:cNvSpPr>
            <a:spLocks noGrp="1"/>
          </p:cNvSpPr>
          <p:nvPr>
            <p:ph idx="1"/>
          </p:nvPr>
        </p:nvSpPr>
        <p:spPr>
          <a:xfrm>
            <a:off x="838201" y="1005385"/>
            <a:ext cx="10658399" cy="5040560"/>
          </a:xfrm>
        </p:spPr>
        <p:txBody>
          <a:bodyPr/>
          <a:lstStyle/>
          <a:p>
            <a:r>
              <a:rPr lang="en-US" sz="2400" b="0" i="0" strike="noStrike" cap="none" spc="0" baseline="0" dirty="0">
                <a:solidFill>
                  <a:srgbClr val="000000"/>
                </a:solidFill>
                <a:effectLst/>
                <a:latin typeface="Times New Roman"/>
                <a:ea typeface="Times New Roman"/>
                <a:cs typeface="Times New Roman"/>
              </a:rPr>
              <a:t>Tencent Cloud big data processing services</a:t>
            </a:r>
          </a:p>
        </p:txBody>
      </p:sp>
      <p:sp>
        <p:nvSpPr>
          <p:cNvPr id="32" name="矩形 31">
            <a:extLst>
              <a:ext uri="{FF2B5EF4-FFF2-40B4-BE49-F238E27FC236}">
                <a16:creationId xmlns:a16="http://schemas.microsoft.com/office/drawing/2014/main" id="{8D7AF253-12F7-4847-9C72-916B55C84F30}"/>
              </a:ext>
            </a:extLst>
          </p:cNvPr>
          <p:cNvSpPr/>
          <p:nvPr/>
        </p:nvSpPr>
        <p:spPr>
          <a:xfrm>
            <a:off x="1550212" y="6049151"/>
            <a:ext cx="6480720" cy="4320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4" name="矩形 33">
            <a:extLst>
              <a:ext uri="{FF2B5EF4-FFF2-40B4-BE49-F238E27FC236}">
                <a16:creationId xmlns:a16="http://schemas.microsoft.com/office/drawing/2014/main" id="{47498E6C-6FDB-458A-B856-10D49917D2D7}"/>
              </a:ext>
            </a:extLst>
          </p:cNvPr>
          <p:cNvSpPr/>
          <p:nvPr/>
        </p:nvSpPr>
        <p:spPr>
          <a:xfrm>
            <a:off x="1694228" y="1844824"/>
            <a:ext cx="6480720" cy="4320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5" name="文本框 34">
            <a:extLst>
              <a:ext uri="{FF2B5EF4-FFF2-40B4-BE49-F238E27FC236}">
                <a16:creationId xmlns:a16="http://schemas.microsoft.com/office/drawing/2014/main" id="{592FE413-FECE-4C10-9865-0616893ADA45}"/>
              </a:ext>
            </a:extLst>
          </p:cNvPr>
          <p:cNvSpPr txBox="1"/>
          <p:nvPr/>
        </p:nvSpPr>
        <p:spPr>
          <a:xfrm>
            <a:off x="2620747" y="6111867"/>
            <a:ext cx="5744821"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Data source (internet, IoT, enterprise data, etc.)</a:t>
            </a:r>
          </a:p>
        </p:txBody>
      </p:sp>
      <p:sp>
        <p:nvSpPr>
          <p:cNvPr id="36" name="矩形 35">
            <a:extLst>
              <a:ext uri="{FF2B5EF4-FFF2-40B4-BE49-F238E27FC236}">
                <a16:creationId xmlns:a16="http://schemas.microsoft.com/office/drawing/2014/main" id="{97FF4F99-19F9-483B-ACFB-A83C1954C649}"/>
              </a:ext>
            </a:extLst>
          </p:cNvPr>
          <p:cNvSpPr/>
          <p:nvPr/>
        </p:nvSpPr>
        <p:spPr>
          <a:xfrm>
            <a:off x="4061220" y="5280323"/>
            <a:ext cx="1890380"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7" name="矩形 36">
            <a:extLst>
              <a:ext uri="{FF2B5EF4-FFF2-40B4-BE49-F238E27FC236}">
                <a16:creationId xmlns:a16="http://schemas.microsoft.com/office/drawing/2014/main" id="{72F126DE-5C42-4482-8FF2-58EBB51A3379}"/>
              </a:ext>
            </a:extLst>
          </p:cNvPr>
          <p:cNvSpPr/>
          <p:nvPr/>
        </p:nvSpPr>
        <p:spPr>
          <a:xfrm>
            <a:off x="1334188" y="4633967"/>
            <a:ext cx="2900084"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8" name="矩形 37">
            <a:extLst>
              <a:ext uri="{FF2B5EF4-FFF2-40B4-BE49-F238E27FC236}">
                <a16:creationId xmlns:a16="http://schemas.microsoft.com/office/drawing/2014/main" id="{5E4BC23C-8A22-482B-83C5-C12130364673}"/>
              </a:ext>
            </a:extLst>
          </p:cNvPr>
          <p:cNvSpPr/>
          <p:nvPr/>
        </p:nvSpPr>
        <p:spPr>
          <a:xfrm>
            <a:off x="2757455" y="3940430"/>
            <a:ext cx="1860049"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39" name="矩形 38">
            <a:extLst>
              <a:ext uri="{FF2B5EF4-FFF2-40B4-BE49-F238E27FC236}">
                <a16:creationId xmlns:a16="http://schemas.microsoft.com/office/drawing/2014/main" id="{1087D949-8272-4604-8028-FCD8AB015DBD}"/>
              </a:ext>
            </a:extLst>
          </p:cNvPr>
          <p:cNvSpPr/>
          <p:nvPr/>
        </p:nvSpPr>
        <p:spPr>
          <a:xfrm>
            <a:off x="2206057" y="3217039"/>
            <a:ext cx="5184571"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0" name="矩形 39">
            <a:extLst>
              <a:ext uri="{FF2B5EF4-FFF2-40B4-BE49-F238E27FC236}">
                <a16:creationId xmlns:a16="http://schemas.microsoft.com/office/drawing/2014/main" id="{F610E9E5-1072-498F-8289-19D6A7C0A43F}"/>
              </a:ext>
            </a:extLst>
          </p:cNvPr>
          <p:cNvSpPr/>
          <p:nvPr/>
        </p:nvSpPr>
        <p:spPr>
          <a:xfrm>
            <a:off x="1747729" y="2508575"/>
            <a:ext cx="1478808"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1" name="文本框 40">
            <a:extLst>
              <a:ext uri="{FF2B5EF4-FFF2-40B4-BE49-F238E27FC236}">
                <a16:creationId xmlns:a16="http://schemas.microsoft.com/office/drawing/2014/main" id="{403B2AF3-901C-4D3C-AD5B-F35F8235863B}"/>
              </a:ext>
            </a:extLst>
          </p:cNvPr>
          <p:cNvSpPr txBox="1"/>
          <p:nvPr/>
        </p:nvSpPr>
        <p:spPr>
          <a:xfrm>
            <a:off x="4054491" y="5301208"/>
            <a:ext cx="1146468" cy="369332"/>
          </a:xfrm>
          <a:prstGeom prst="rect">
            <a:avLst/>
          </a:prstGeom>
          <a:noFill/>
        </p:spPr>
        <p:txBody>
          <a:bodyPr wrap="none" rtlCol="0">
            <a:spAutoFit/>
          </a:bodyPr>
          <a:lstStyle/>
          <a:p>
            <a:r>
              <a:rPr lang="zh-CN" altLang="en-US" sz="1800" b="0" i="0" strike="noStrike" cap="none" spc="0" baseline="0" dirty="0">
                <a:solidFill>
                  <a:srgbClr val="000000"/>
                </a:solidFill>
                <a:effectLst/>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EMR</a:t>
            </a:r>
            <a:endParaRPr lang="zh-CN" altLang="en-US" dirty="0">
              <a:latin typeface="腾讯体 W7" panose="020C08030202040F0204" pitchFamily="34" charset="-122"/>
              <a:ea typeface="腾讯体 W7" panose="020C08030202040F0204" pitchFamily="34" charset="-122"/>
            </a:endParaRPr>
          </a:p>
        </p:txBody>
      </p:sp>
      <p:sp>
        <p:nvSpPr>
          <p:cNvPr id="42" name="文本框 41">
            <a:extLst>
              <a:ext uri="{FF2B5EF4-FFF2-40B4-BE49-F238E27FC236}">
                <a16:creationId xmlns:a16="http://schemas.microsoft.com/office/drawing/2014/main" id="{1E58DA08-F052-4532-9B16-D19E3D7AD724}"/>
              </a:ext>
            </a:extLst>
          </p:cNvPr>
          <p:cNvSpPr txBox="1"/>
          <p:nvPr/>
        </p:nvSpPr>
        <p:spPr>
          <a:xfrm>
            <a:off x="1371863" y="4581128"/>
            <a:ext cx="2380545" cy="523220"/>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Tencent Sparkling Data </a:t>
            </a:r>
            <a:endParaRPr lang="en-US" sz="1400" dirty="0">
              <a:solidFill>
                <a:srgbClr val="000000"/>
              </a:solidFill>
              <a:latin typeface="Times New Roman"/>
              <a:ea typeface="Times New Roman"/>
              <a:cs typeface="Times New Roman"/>
            </a:endParaRPr>
          </a:p>
          <a:p>
            <a:r>
              <a:rPr lang="en-US" sz="1400" b="0" i="0" strike="noStrike" cap="none" spc="0" baseline="0" dirty="0">
                <a:solidFill>
                  <a:srgbClr val="000000"/>
                </a:solidFill>
                <a:effectLst/>
                <a:latin typeface="Times New Roman"/>
                <a:ea typeface="Times New Roman"/>
                <a:cs typeface="Times New Roman"/>
              </a:rPr>
              <a:t>Warehouse Suite</a:t>
            </a:r>
            <a:endParaRPr lang="zh-CN" altLang="en-US" sz="1400" dirty="0">
              <a:latin typeface="腾讯体 W7" panose="020C08030202040F0204" pitchFamily="34" charset="-122"/>
              <a:ea typeface="腾讯体 W7" panose="020C08030202040F0204" pitchFamily="34" charset="-122"/>
            </a:endParaRPr>
          </a:p>
        </p:txBody>
      </p:sp>
      <p:sp>
        <p:nvSpPr>
          <p:cNvPr id="43" name="文本框 42">
            <a:extLst>
              <a:ext uri="{FF2B5EF4-FFF2-40B4-BE49-F238E27FC236}">
                <a16:creationId xmlns:a16="http://schemas.microsoft.com/office/drawing/2014/main" id="{FA21432F-F815-45AD-9CED-3716E9CE84AA}"/>
              </a:ext>
            </a:extLst>
          </p:cNvPr>
          <p:cNvSpPr txBox="1"/>
          <p:nvPr/>
        </p:nvSpPr>
        <p:spPr>
          <a:xfrm>
            <a:off x="2744316" y="3954731"/>
            <a:ext cx="1184188"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Oceanus</a:t>
            </a:r>
            <a:endParaRPr lang="zh-CN" altLang="en-US">
              <a:latin typeface="腾讯体 W7" panose="020C08030202040F0204" pitchFamily="34" charset="-122"/>
              <a:ea typeface="腾讯体 W7" panose="020C08030202040F0204" pitchFamily="34" charset="-122"/>
            </a:endParaRPr>
          </a:p>
        </p:txBody>
      </p:sp>
      <p:sp>
        <p:nvSpPr>
          <p:cNvPr id="44" name="矩形 43">
            <a:extLst>
              <a:ext uri="{FF2B5EF4-FFF2-40B4-BE49-F238E27FC236}">
                <a16:creationId xmlns:a16="http://schemas.microsoft.com/office/drawing/2014/main" id="{5E249DA7-6382-439B-BAA2-B14CD928AC36}"/>
              </a:ext>
            </a:extLst>
          </p:cNvPr>
          <p:cNvSpPr/>
          <p:nvPr/>
        </p:nvSpPr>
        <p:spPr>
          <a:xfrm>
            <a:off x="5023114" y="3940430"/>
            <a:ext cx="1850129"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6" name="文本框 45">
            <a:extLst>
              <a:ext uri="{FF2B5EF4-FFF2-40B4-BE49-F238E27FC236}">
                <a16:creationId xmlns:a16="http://schemas.microsoft.com/office/drawing/2014/main" id="{5E825463-1F9D-4C95-BC7B-031F70C53A38}"/>
              </a:ext>
            </a:extLst>
          </p:cNvPr>
          <p:cNvSpPr txBox="1"/>
          <p:nvPr/>
        </p:nvSpPr>
        <p:spPr>
          <a:xfrm>
            <a:off x="4986445" y="3943164"/>
            <a:ext cx="690007"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EMR</a:t>
            </a:r>
            <a:endParaRPr lang="zh-CN" altLang="en-US">
              <a:latin typeface="腾讯体 W7" panose="020C08030202040F0204" pitchFamily="34" charset="-122"/>
              <a:ea typeface="腾讯体 W7" panose="020C08030202040F0204" pitchFamily="34" charset="-122"/>
            </a:endParaRPr>
          </a:p>
        </p:txBody>
      </p:sp>
      <p:sp>
        <p:nvSpPr>
          <p:cNvPr id="48" name="文本框 47">
            <a:extLst>
              <a:ext uri="{FF2B5EF4-FFF2-40B4-BE49-F238E27FC236}">
                <a16:creationId xmlns:a16="http://schemas.microsoft.com/office/drawing/2014/main" id="{345B3EA5-6A2F-4CD9-B11B-A5144CA7BFD7}"/>
              </a:ext>
            </a:extLst>
          </p:cNvPr>
          <p:cNvSpPr txBox="1"/>
          <p:nvPr/>
        </p:nvSpPr>
        <p:spPr>
          <a:xfrm>
            <a:off x="3419189" y="3249190"/>
            <a:ext cx="1665841" cy="369332"/>
          </a:xfrm>
          <a:prstGeom prst="rect">
            <a:avLst/>
          </a:prstGeom>
          <a:noFill/>
        </p:spPr>
        <p:txBody>
          <a:bodyPr wrap="none" rtlCol="0">
            <a:spAutoFit/>
          </a:bodyPr>
          <a:lstStyle/>
          <a:p>
            <a:r>
              <a:rPr lang="zh-CN" altLang="en-US" sz="1800" b="0" i="0" strike="noStrike" cap="none" spc="0" baseline="0" dirty="0">
                <a:solidFill>
                  <a:srgbClr val="000000"/>
                </a:solidFill>
                <a:effectLst/>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ES</a:t>
            </a:r>
            <a:endParaRPr lang="zh-CN" altLang="en-US" dirty="0">
              <a:latin typeface="腾讯体 W7" panose="020C08030202040F0204" pitchFamily="34" charset="-122"/>
              <a:ea typeface="腾讯体 W7" panose="020C08030202040F0204" pitchFamily="34" charset="-122"/>
            </a:endParaRPr>
          </a:p>
        </p:txBody>
      </p:sp>
      <p:sp>
        <p:nvSpPr>
          <p:cNvPr id="49" name="文本框 48">
            <a:extLst>
              <a:ext uri="{FF2B5EF4-FFF2-40B4-BE49-F238E27FC236}">
                <a16:creationId xmlns:a16="http://schemas.microsoft.com/office/drawing/2014/main" id="{2CA6497C-12DA-4217-AA1F-1C77DEF508FC}"/>
              </a:ext>
            </a:extLst>
          </p:cNvPr>
          <p:cNvSpPr txBox="1"/>
          <p:nvPr/>
        </p:nvSpPr>
        <p:spPr>
          <a:xfrm>
            <a:off x="1718364" y="2540739"/>
            <a:ext cx="1223412" cy="369332"/>
          </a:xfrm>
          <a:prstGeom prst="rect">
            <a:avLst/>
          </a:prstGeom>
          <a:noFill/>
        </p:spPr>
        <p:txBody>
          <a:bodyPr wrap="none" rtlCol="0">
            <a:spAutoFit/>
          </a:bodyPr>
          <a:lstStyle/>
          <a:p>
            <a:r>
              <a:rPr lang="zh-CN" altLang="en-US" sz="1800" b="0" i="0" strike="noStrike" cap="none" spc="0" baseline="0" dirty="0">
                <a:solidFill>
                  <a:srgbClr val="000000"/>
                </a:solidFill>
                <a:effectLst/>
                <a:latin typeface="Times New Roman"/>
                <a:ea typeface="Times New Roman"/>
                <a:cs typeface="Times New Roman"/>
              </a:rPr>
              <a:t>    </a:t>
            </a:r>
            <a:r>
              <a:rPr lang="en-US" sz="1800" b="0" i="0" strike="noStrike" cap="none" spc="0" baseline="0" dirty="0" err="1">
                <a:solidFill>
                  <a:srgbClr val="000000"/>
                </a:solidFill>
                <a:effectLst/>
                <a:latin typeface="Times New Roman"/>
                <a:ea typeface="Times New Roman"/>
                <a:cs typeface="Times New Roman"/>
              </a:rPr>
              <a:t>RayData</a:t>
            </a:r>
            <a:endParaRPr lang="zh-CN" altLang="en-US" dirty="0">
              <a:latin typeface="腾讯体 W7" panose="020C08030202040F0204" pitchFamily="34" charset="-122"/>
              <a:ea typeface="腾讯体 W7" panose="020C08030202040F0204" pitchFamily="34" charset="-122"/>
            </a:endParaRPr>
          </a:p>
        </p:txBody>
      </p:sp>
      <p:sp>
        <p:nvSpPr>
          <p:cNvPr id="50" name="文本框 49">
            <a:extLst>
              <a:ext uri="{FF2B5EF4-FFF2-40B4-BE49-F238E27FC236}">
                <a16:creationId xmlns:a16="http://schemas.microsoft.com/office/drawing/2014/main" id="{7AEDB9FE-0168-4E2A-84BF-7BDC3CB530FD}"/>
              </a:ext>
            </a:extLst>
          </p:cNvPr>
          <p:cNvSpPr txBox="1"/>
          <p:nvPr/>
        </p:nvSpPr>
        <p:spPr>
          <a:xfrm>
            <a:off x="4611421" y="1876182"/>
            <a:ext cx="778971" cy="366126"/>
          </a:xfrm>
          <a:prstGeom prst="rect">
            <a:avLst/>
          </a:prstGeom>
          <a:noFill/>
        </p:spPr>
        <p:txBody>
          <a:bodyPr wrap="none" rtlCol="0">
            <a:spAutoFit/>
          </a:bodyPr>
          <a:lstStyle/>
          <a:p>
            <a:r>
              <a:rPr lang="en-US" sz="1800" b="1" i="0" strike="noStrike" cap="none" spc="0" baseline="0">
                <a:solidFill>
                  <a:srgbClr val="000000"/>
                </a:solidFill>
                <a:effectLst/>
                <a:latin typeface="Times New Roman"/>
                <a:ea typeface="Times New Roman"/>
                <a:cs typeface="Times New Roman"/>
              </a:rPr>
              <a:t>User</a:t>
            </a:r>
          </a:p>
        </p:txBody>
      </p:sp>
      <p:sp>
        <p:nvSpPr>
          <p:cNvPr id="51" name="文本框 50">
            <a:extLst>
              <a:ext uri="{FF2B5EF4-FFF2-40B4-BE49-F238E27FC236}">
                <a16:creationId xmlns:a16="http://schemas.microsoft.com/office/drawing/2014/main" id="{5DC25CEB-93F5-49CC-91AE-820CA57F56DC}"/>
              </a:ext>
            </a:extLst>
          </p:cNvPr>
          <p:cNvSpPr txBox="1"/>
          <p:nvPr/>
        </p:nvSpPr>
        <p:spPr>
          <a:xfrm rot="16200000">
            <a:off x="615978" y="3254527"/>
            <a:ext cx="427147" cy="700351"/>
          </a:xfrm>
          <a:prstGeom prst="rect">
            <a:avLst/>
          </a:prstGeom>
          <a:solidFill>
            <a:srgbClr val="57C3FF"/>
          </a:solidFill>
          <a:ln w="28575">
            <a:solidFill>
              <a:schemeClr val="tx1"/>
            </a:solidFill>
          </a:ln>
        </p:spPr>
        <p:txBody>
          <a:bodyPr vert="eaVert" wrap="none" rtlCol="0">
            <a:spAutoFit/>
          </a:bodyPr>
          <a:lstStyle/>
          <a:p>
            <a:pPr algn="ctr"/>
            <a:r>
              <a:rPr lang="en-US" sz="1600" b="1" i="0" strike="noStrike" cap="none" spc="0" baseline="0" dirty="0">
                <a:solidFill>
                  <a:srgbClr val="000000"/>
                </a:solidFill>
                <a:effectLst/>
                <a:latin typeface="Times New Roman"/>
                <a:ea typeface="Times New Roman"/>
                <a:cs typeface="Times New Roman"/>
              </a:rPr>
              <a:t>TBDS</a:t>
            </a:r>
            <a:endParaRPr lang="zh-CN" altLang="en-US" sz="1600" b="1" dirty="0">
              <a:latin typeface="腾讯体 W7" panose="020C08030202040F0204" pitchFamily="34" charset="-122"/>
              <a:ea typeface="腾讯体 W7" panose="020C08030202040F0204" pitchFamily="34" charset="-122"/>
            </a:endParaRPr>
          </a:p>
        </p:txBody>
      </p:sp>
      <p:sp>
        <p:nvSpPr>
          <p:cNvPr id="52" name="文本框 51">
            <a:extLst>
              <a:ext uri="{FF2B5EF4-FFF2-40B4-BE49-F238E27FC236}">
                <a16:creationId xmlns:a16="http://schemas.microsoft.com/office/drawing/2014/main" id="{0A2AF753-6A6B-46C0-B878-8F1B9E11CD86}"/>
              </a:ext>
            </a:extLst>
          </p:cNvPr>
          <p:cNvSpPr txBox="1"/>
          <p:nvPr/>
        </p:nvSpPr>
        <p:spPr>
          <a:xfrm>
            <a:off x="8679004" y="5519621"/>
            <a:ext cx="2817591" cy="369332"/>
          </a:xfrm>
          <a:prstGeom prst="rect">
            <a:avLst/>
          </a:prstGeom>
          <a:solidFill>
            <a:srgbClr val="FFC000"/>
          </a:solidFill>
        </p:spPr>
        <p:txBody>
          <a:bodyPr wrap="square" rtlCol="0">
            <a:spAutoFit/>
          </a:bodyPr>
          <a:lstStyle/>
          <a:p>
            <a:r>
              <a:rPr lang="en-US" sz="1800" b="1" i="0" strike="noStrike" cap="none" spc="0" baseline="0" dirty="0">
                <a:solidFill>
                  <a:srgbClr val="000000"/>
                </a:solidFill>
                <a:effectLst/>
                <a:latin typeface="Times New Roman"/>
                <a:ea typeface="Times New Roman"/>
                <a:cs typeface="Times New Roman"/>
              </a:rPr>
              <a:t>Data preparations</a:t>
            </a:r>
          </a:p>
        </p:txBody>
      </p:sp>
      <p:sp>
        <p:nvSpPr>
          <p:cNvPr id="53" name="文本框 52">
            <a:extLst>
              <a:ext uri="{FF2B5EF4-FFF2-40B4-BE49-F238E27FC236}">
                <a16:creationId xmlns:a16="http://schemas.microsoft.com/office/drawing/2014/main" id="{90B2D470-CC74-4AF9-A239-9C419BEBE7DC}"/>
              </a:ext>
            </a:extLst>
          </p:cNvPr>
          <p:cNvSpPr txBox="1"/>
          <p:nvPr/>
        </p:nvSpPr>
        <p:spPr>
          <a:xfrm>
            <a:off x="8679004" y="4664273"/>
            <a:ext cx="2817595" cy="369332"/>
          </a:xfrm>
          <a:prstGeom prst="rect">
            <a:avLst/>
          </a:prstGeom>
          <a:solidFill>
            <a:srgbClr val="FFC000"/>
          </a:solidFill>
        </p:spPr>
        <p:txBody>
          <a:bodyPr wrap="square" rtlCol="0">
            <a:spAutoFit/>
          </a:bodyPr>
          <a:lstStyle/>
          <a:p>
            <a:r>
              <a:rPr lang="en-US" sz="1800" b="1" i="0" strike="noStrike" cap="none" spc="0" baseline="0">
                <a:solidFill>
                  <a:srgbClr val="000000"/>
                </a:solidFill>
                <a:effectLst/>
                <a:latin typeface="Times New Roman"/>
                <a:ea typeface="Times New Roman"/>
                <a:cs typeface="Times New Roman"/>
              </a:rPr>
              <a:t>Storage management</a:t>
            </a:r>
          </a:p>
        </p:txBody>
      </p:sp>
      <p:sp>
        <p:nvSpPr>
          <p:cNvPr id="54" name="文本框 53">
            <a:extLst>
              <a:ext uri="{FF2B5EF4-FFF2-40B4-BE49-F238E27FC236}">
                <a16:creationId xmlns:a16="http://schemas.microsoft.com/office/drawing/2014/main" id="{9550C0BA-5BEE-4428-A626-4CB85FD6EA4A}"/>
              </a:ext>
            </a:extLst>
          </p:cNvPr>
          <p:cNvSpPr txBox="1"/>
          <p:nvPr/>
        </p:nvSpPr>
        <p:spPr>
          <a:xfrm>
            <a:off x="8628255" y="3938068"/>
            <a:ext cx="2842446" cy="369332"/>
          </a:xfrm>
          <a:prstGeom prst="rect">
            <a:avLst/>
          </a:prstGeom>
          <a:solidFill>
            <a:srgbClr val="FFC000"/>
          </a:solidFill>
        </p:spPr>
        <p:txBody>
          <a:bodyPr wrap="square" rtlCol="0">
            <a:spAutoFit/>
          </a:bodyPr>
          <a:lstStyle/>
          <a:p>
            <a:r>
              <a:rPr lang="en-US" sz="1800" b="1" i="0" strike="noStrike" cap="none" spc="0" baseline="0" dirty="0">
                <a:solidFill>
                  <a:srgbClr val="000000"/>
                </a:solidFill>
                <a:effectLst/>
                <a:latin typeface="Times New Roman"/>
                <a:ea typeface="Times New Roman"/>
                <a:cs typeface="Times New Roman"/>
              </a:rPr>
              <a:t>Computation processing</a:t>
            </a:r>
          </a:p>
        </p:txBody>
      </p:sp>
      <p:sp>
        <p:nvSpPr>
          <p:cNvPr id="55" name="文本框 54">
            <a:extLst>
              <a:ext uri="{FF2B5EF4-FFF2-40B4-BE49-F238E27FC236}">
                <a16:creationId xmlns:a16="http://schemas.microsoft.com/office/drawing/2014/main" id="{3E6CD29A-8403-4730-9FA6-787F767BC48F}"/>
              </a:ext>
            </a:extLst>
          </p:cNvPr>
          <p:cNvSpPr txBox="1"/>
          <p:nvPr/>
        </p:nvSpPr>
        <p:spPr>
          <a:xfrm>
            <a:off x="8622181" y="3142818"/>
            <a:ext cx="1891332" cy="366126"/>
          </a:xfrm>
          <a:prstGeom prst="rect">
            <a:avLst/>
          </a:prstGeom>
          <a:solidFill>
            <a:srgbClr val="FFC000"/>
          </a:solidFill>
        </p:spPr>
        <p:txBody>
          <a:bodyPr wrap="none" rtlCol="0">
            <a:spAutoFit/>
          </a:bodyPr>
          <a:lstStyle/>
          <a:p>
            <a:r>
              <a:rPr lang="en-US" sz="1800" b="1" i="0" strike="noStrike" cap="none" spc="0" baseline="0" dirty="0">
                <a:solidFill>
                  <a:srgbClr val="000000"/>
                </a:solidFill>
                <a:effectLst/>
                <a:latin typeface="Times New Roman"/>
                <a:ea typeface="Times New Roman"/>
                <a:cs typeface="Times New Roman"/>
              </a:rPr>
              <a:t>Data analysis</a:t>
            </a:r>
          </a:p>
        </p:txBody>
      </p:sp>
      <p:sp>
        <p:nvSpPr>
          <p:cNvPr id="56" name="文本框 55">
            <a:extLst>
              <a:ext uri="{FF2B5EF4-FFF2-40B4-BE49-F238E27FC236}">
                <a16:creationId xmlns:a16="http://schemas.microsoft.com/office/drawing/2014/main" id="{2FD344E8-364B-4AAA-9324-01C4BFB5D6DC}"/>
              </a:ext>
            </a:extLst>
          </p:cNvPr>
          <p:cNvSpPr txBox="1"/>
          <p:nvPr/>
        </p:nvSpPr>
        <p:spPr>
          <a:xfrm>
            <a:off x="8618184" y="2451226"/>
            <a:ext cx="2793745" cy="369332"/>
          </a:xfrm>
          <a:prstGeom prst="rect">
            <a:avLst/>
          </a:prstGeom>
          <a:solidFill>
            <a:srgbClr val="FFC000"/>
          </a:solidFill>
        </p:spPr>
        <p:txBody>
          <a:bodyPr wrap="square" rtlCol="0">
            <a:spAutoFit/>
          </a:bodyPr>
          <a:lstStyle/>
          <a:p>
            <a:r>
              <a:rPr lang="en-US" sz="1800" b="1" i="0" strike="noStrike" cap="none" spc="0" baseline="0">
                <a:solidFill>
                  <a:srgbClr val="000000"/>
                </a:solidFill>
                <a:effectLst/>
                <a:latin typeface="Times New Roman"/>
                <a:ea typeface="Times New Roman"/>
                <a:cs typeface="Times New Roman"/>
              </a:rPr>
              <a:t>Data visualization</a:t>
            </a:r>
          </a:p>
        </p:txBody>
      </p:sp>
      <p:sp>
        <p:nvSpPr>
          <p:cNvPr id="57" name="流程图: 摘录 56">
            <a:extLst>
              <a:ext uri="{FF2B5EF4-FFF2-40B4-BE49-F238E27FC236}">
                <a16:creationId xmlns:a16="http://schemas.microsoft.com/office/drawing/2014/main" id="{832E2A15-5E84-4A4F-8205-D56523F57F82}"/>
              </a:ext>
            </a:extLst>
          </p:cNvPr>
          <p:cNvSpPr/>
          <p:nvPr/>
        </p:nvSpPr>
        <p:spPr>
          <a:xfrm>
            <a:off x="8952922" y="5174060"/>
            <a:ext cx="576064" cy="196639"/>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8" name="流程图: 摘录 57">
            <a:extLst>
              <a:ext uri="{FF2B5EF4-FFF2-40B4-BE49-F238E27FC236}">
                <a16:creationId xmlns:a16="http://schemas.microsoft.com/office/drawing/2014/main" id="{939693E5-4DC9-4418-849B-4C8B73430728}"/>
              </a:ext>
            </a:extLst>
          </p:cNvPr>
          <p:cNvSpPr/>
          <p:nvPr/>
        </p:nvSpPr>
        <p:spPr>
          <a:xfrm>
            <a:off x="8943190" y="4397890"/>
            <a:ext cx="576064" cy="196639"/>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59" name="流程图: 摘录 58">
            <a:extLst>
              <a:ext uri="{FF2B5EF4-FFF2-40B4-BE49-F238E27FC236}">
                <a16:creationId xmlns:a16="http://schemas.microsoft.com/office/drawing/2014/main" id="{9452C348-E5D9-4D38-8F60-AFBE6D82B548}"/>
              </a:ext>
            </a:extLst>
          </p:cNvPr>
          <p:cNvSpPr/>
          <p:nvPr/>
        </p:nvSpPr>
        <p:spPr>
          <a:xfrm>
            <a:off x="8952922" y="3565123"/>
            <a:ext cx="576064" cy="196639"/>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0" name="流程图: 摘录 59">
            <a:extLst>
              <a:ext uri="{FF2B5EF4-FFF2-40B4-BE49-F238E27FC236}">
                <a16:creationId xmlns:a16="http://schemas.microsoft.com/office/drawing/2014/main" id="{73A2E2F6-44D1-46DA-94D1-8FDACAD84251}"/>
              </a:ext>
            </a:extLst>
          </p:cNvPr>
          <p:cNvSpPr/>
          <p:nvPr/>
        </p:nvSpPr>
        <p:spPr>
          <a:xfrm>
            <a:off x="8941410" y="2887052"/>
            <a:ext cx="576064" cy="196639"/>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61" name="直接箭头连接符 60">
            <a:extLst>
              <a:ext uri="{FF2B5EF4-FFF2-40B4-BE49-F238E27FC236}">
                <a16:creationId xmlns:a16="http://schemas.microsoft.com/office/drawing/2014/main" id="{1F7A6E35-64BD-4D2C-A864-E55071FF7D2F}"/>
              </a:ext>
            </a:extLst>
          </p:cNvPr>
          <p:cNvCxnSpPr/>
          <p:nvPr/>
        </p:nvCxnSpPr>
        <p:spPr>
          <a:xfrm flipH="1" flipV="1">
            <a:off x="4934588" y="2245514"/>
            <a:ext cx="0" cy="2310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2" name="直接箭头连接符 61">
            <a:extLst>
              <a:ext uri="{FF2B5EF4-FFF2-40B4-BE49-F238E27FC236}">
                <a16:creationId xmlns:a16="http://schemas.microsoft.com/office/drawing/2014/main" id="{28C9456F-C10D-45C0-BF3A-8D1627921EE3}"/>
              </a:ext>
            </a:extLst>
          </p:cNvPr>
          <p:cNvCxnSpPr/>
          <p:nvPr/>
        </p:nvCxnSpPr>
        <p:spPr>
          <a:xfrm flipH="1" flipV="1">
            <a:off x="3226536" y="5785229"/>
            <a:ext cx="0" cy="2310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4" name="直接箭头连接符 63">
            <a:extLst>
              <a:ext uri="{FF2B5EF4-FFF2-40B4-BE49-F238E27FC236}">
                <a16:creationId xmlns:a16="http://schemas.microsoft.com/office/drawing/2014/main" id="{2E0A10D4-7752-46B7-B1CF-B2BA6A9FE2B0}"/>
              </a:ext>
            </a:extLst>
          </p:cNvPr>
          <p:cNvCxnSpPr/>
          <p:nvPr/>
        </p:nvCxnSpPr>
        <p:spPr>
          <a:xfrm flipH="1" flipV="1">
            <a:off x="6499631" y="5793268"/>
            <a:ext cx="0" cy="2310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4" name="矩形 73">
            <a:extLst>
              <a:ext uri="{FF2B5EF4-FFF2-40B4-BE49-F238E27FC236}">
                <a16:creationId xmlns:a16="http://schemas.microsoft.com/office/drawing/2014/main" id="{C52D2163-F8EB-4488-A51A-FCB4A36FFF82}"/>
              </a:ext>
            </a:extLst>
          </p:cNvPr>
          <p:cNvSpPr/>
          <p:nvPr/>
        </p:nvSpPr>
        <p:spPr>
          <a:xfrm>
            <a:off x="3405822" y="2520976"/>
            <a:ext cx="1478808"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76" name="矩形 75">
            <a:extLst>
              <a:ext uri="{FF2B5EF4-FFF2-40B4-BE49-F238E27FC236}">
                <a16:creationId xmlns:a16="http://schemas.microsoft.com/office/drawing/2014/main" id="{43A3AA1E-945D-4EA7-A933-9175260E3F3D}"/>
              </a:ext>
            </a:extLst>
          </p:cNvPr>
          <p:cNvSpPr/>
          <p:nvPr/>
        </p:nvSpPr>
        <p:spPr>
          <a:xfrm>
            <a:off x="5288276" y="2517339"/>
            <a:ext cx="2707564" cy="449129"/>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83" name="矩形 82">
            <a:extLst>
              <a:ext uri="{FF2B5EF4-FFF2-40B4-BE49-F238E27FC236}">
                <a16:creationId xmlns:a16="http://schemas.microsoft.com/office/drawing/2014/main" id="{855252DB-C386-49C0-A0F5-ABBD80DD5D5C}"/>
              </a:ext>
            </a:extLst>
          </p:cNvPr>
          <p:cNvSpPr/>
          <p:nvPr/>
        </p:nvSpPr>
        <p:spPr>
          <a:xfrm>
            <a:off x="4410182" y="4619623"/>
            <a:ext cx="2599333"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84" name="矩形 83">
            <a:extLst>
              <a:ext uri="{FF2B5EF4-FFF2-40B4-BE49-F238E27FC236}">
                <a16:creationId xmlns:a16="http://schemas.microsoft.com/office/drawing/2014/main" id="{CACEA179-FFB7-4368-80E5-567711C7F8F1}"/>
              </a:ext>
            </a:extLst>
          </p:cNvPr>
          <p:cNvSpPr/>
          <p:nvPr/>
        </p:nvSpPr>
        <p:spPr>
          <a:xfrm>
            <a:off x="4399494" y="4652949"/>
            <a:ext cx="2882550" cy="366126"/>
          </a:xfrm>
          <a:prstGeom prst="rect">
            <a:avLst/>
          </a:prstGeom>
          <a:noFill/>
        </p:spPr>
        <p:txBody>
          <a:bodyPr wrap="none">
            <a:spAutoFit/>
          </a:bodyPr>
          <a:lstStyle/>
          <a:p>
            <a:r>
              <a:rPr lang="en-US" sz="1800" b="0" i="0" strike="noStrike" cap="none" spc="0" baseline="0" dirty="0" err="1">
                <a:solidFill>
                  <a:srgbClr val="000000"/>
                </a:solidFill>
                <a:effectLst/>
                <a:latin typeface="Times New Roman"/>
                <a:ea typeface="Times New Roman"/>
                <a:cs typeface="Times New Roman"/>
              </a:rPr>
              <a:t>Snova</a:t>
            </a:r>
            <a:r>
              <a:rPr lang="en-US" sz="1800" b="0" i="0" strike="noStrike" cap="none" spc="0" baseline="0" dirty="0">
                <a:solidFill>
                  <a:srgbClr val="000000"/>
                </a:solidFill>
                <a:effectLst/>
                <a:latin typeface="Times New Roman"/>
                <a:ea typeface="Times New Roman"/>
                <a:cs typeface="Times New Roman"/>
              </a:rPr>
              <a:t> Data Warehouse</a:t>
            </a:r>
          </a:p>
        </p:txBody>
      </p:sp>
      <p:sp>
        <p:nvSpPr>
          <p:cNvPr id="24" name="矩形 23">
            <a:extLst>
              <a:ext uri="{FF2B5EF4-FFF2-40B4-BE49-F238E27FC236}">
                <a16:creationId xmlns:a16="http://schemas.microsoft.com/office/drawing/2014/main" id="{CE17C0BC-CF6C-4DD4-B2AC-10B52BD94057}"/>
              </a:ext>
            </a:extLst>
          </p:cNvPr>
          <p:cNvSpPr/>
          <p:nvPr/>
        </p:nvSpPr>
        <p:spPr>
          <a:xfrm>
            <a:off x="3920735" y="2534438"/>
            <a:ext cx="412363" cy="366126"/>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BI</a:t>
            </a:r>
          </a:p>
        </p:txBody>
      </p:sp>
      <p:sp>
        <p:nvSpPr>
          <p:cNvPr id="75" name="矩形 74">
            <a:extLst>
              <a:ext uri="{FF2B5EF4-FFF2-40B4-BE49-F238E27FC236}">
                <a16:creationId xmlns:a16="http://schemas.microsoft.com/office/drawing/2014/main" id="{3CFE5FCF-F058-461C-ACD5-FC2EF90C421E}"/>
              </a:ext>
            </a:extLst>
          </p:cNvPr>
          <p:cNvSpPr/>
          <p:nvPr/>
        </p:nvSpPr>
        <p:spPr>
          <a:xfrm>
            <a:off x="5270763" y="2516348"/>
            <a:ext cx="3383386" cy="366126"/>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Tencent Cloud Visualization</a:t>
            </a:r>
          </a:p>
        </p:txBody>
      </p:sp>
      <p:sp>
        <p:nvSpPr>
          <p:cNvPr id="85" name="矩形 84">
            <a:extLst>
              <a:ext uri="{FF2B5EF4-FFF2-40B4-BE49-F238E27FC236}">
                <a16:creationId xmlns:a16="http://schemas.microsoft.com/office/drawing/2014/main" id="{C3FECDC0-7F2C-43C5-8829-D6A10B897AB6}"/>
              </a:ext>
            </a:extLst>
          </p:cNvPr>
          <p:cNvSpPr/>
          <p:nvPr/>
        </p:nvSpPr>
        <p:spPr>
          <a:xfrm>
            <a:off x="1262994" y="3125085"/>
            <a:ext cx="7034897" cy="266818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91" name="直接箭头连接符 90">
            <a:extLst>
              <a:ext uri="{FF2B5EF4-FFF2-40B4-BE49-F238E27FC236}">
                <a16:creationId xmlns:a16="http://schemas.microsoft.com/office/drawing/2014/main" id="{378E803C-6716-4667-B037-E8AB379D171E}"/>
              </a:ext>
            </a:extLst>
          </p:cNvPr>
          <p:cNvCxnSpPr/>
          <p:nvPr/>
        </p:nvCxnSpPr>
        <p:spPr>
          <a:xfrm>
            <a:off x="1064341" y="4312496"/>
            <a:ext cx="198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矩形 91">
            <a:extLst>
              <a:ext uri="{FF2B5EF4-FFF2-40B4-BE49-F238E27FC236}">
                <a16:creationId xmlns:a16="http://schemas.microsoft.com/office/drawing/2014/main" id="{2E1DE6A7-709F-48A5-8598-63BFBA44607D}"/>
              </a:ext>
            </a:extLst>
          </p:cNvPr>
          <p:cNvSpPr/>
          <p:nvPr/>
        </p:nvSpPr>
        <p:spPr>
          <a:xfrm>
            <a:off x="7390628" y="4598474"/>
            <a:ext cx="844158" cy="432048"/>
          </a:xfrm>
          <a:prstGeom prst="rect">
            <a:avLst/>
          </a:prstGeom>
          <a:solidFill>
            <a:srgbClr val="57C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93" name="文本框 92">
            <a:extLst>
              <a:ext uri="{FF2B5EF4-FFF2-40B4-BE49-F238E27FC236}">
                <a16:creationId xmlns:a16="http://schemas.microsoft.com/office/drawing/2014/main" id="{87D5607E-4A32-4E2B-B288-FFA1CE32394E}"/>
              </a:ext>
            </a:extLst>
          </p:cNvPr>
          <p:cNvSpPr txBox="1"/>
          <p:nvPr/>
        </p:nvSpPr>
        <p:spPr>
          <a:xfrm>
            <a:off x="7465661" y="4619623"/>
            <a:ext cx="690007" cy="366126"/>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EMR</a:t>
            </a:r>
            <a:endParaRPr lang="zh-CN" altLang="en-US"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3545426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96BEFF-CD29-4AAF-ACCB-69C66310EFFC}"/>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3.7 Services for hybrid cloud deployment</a:t>
            </a:r>
          </a:p>
        </p:txBody>
      </p:sp>
      <p:sp>
        <p:nvSpPr>
          <p:cNvPr id="33" name="文本框 32">
            <a:extLst>
              <a:ext uri="{FF2B5EF4-FFF2-40B4-BE49-F238E27FC236}">
                <a16:creationId xmlns:a16="http://schemas.microsoft.com/office/drawing/2014/main" id="{0CBBD39C-06FB-4FAC-9240-210981A8E3B9}"/>
              </a:ext>
            </a:extLst>
          </p:cNvPr>
          <p:cNvSpPr txBox="1"/>
          <p:nvPr/>
        </p:nvSpPr>
        <p:spPr>
          <a:xfrm>
            <a:off x="5357918" y="1372115"/>
            <a:ext cx="5574966" cy="4210446"/>
          </a:xfrm>
          <a:prstGeom prst="rect">
            <a:avLst/>
          </a:prstGeom>
          <a:noFill/>
        </p:spPr>
        <p:txBody>
          <a:bodyPr wrap="square" rtlCol="0">
            <a:spAutoFit/>
          </a:bodyPr>
          <a:lstStyle/>
          <a:p>
            <a:pPr>
              <a:lnSpc>
                <a:spcPct val="150000"/>
              </a:lnSpc>
            </a:pPr>
            <a:r>
              <a:rPr lang="en-US" sz="1800" b="1" i="0" strike="noStrike" cap="none" spc="0" baseline="0">
                <a:solidFill>
                  <a:srgbClr val="000000"/>
                </a:solidFill>
                <a:effectLst/>
                <a:latin typeface="Times New Roman"/>
                <a:ea typeface="Times New Roman"/>
                <a:cs typeface="Times New Roman"/>
              </a:rPr>
              <a:t>Private cloud:</a:t>
            </a:r>
            <a:r>
              <a:rPr lang="en-US" sz="1800" b="0" i="0" strike="noStrike" cap="none" spc="0" baseline="0">
                <a:solidFill>
                  <a:srgbClr val="000000"/>
                </a:solidFill>
                <a:effectLst/>
                <a:latin typeface="Times New Roman"/>
                <a:ea typeface="Times New Roman"/>
                <a:cs typeface="Times New Roman"/>
              </a:rPr>
              <a:t> TStack and TCE</a:t>
            </a:r>
          </a:p>
          <a:p>
            <a:pPr>
              <a:lnSpc>
                <a:spcPct val="150000"/>
              </a:lnSpc>
            </a:pPr>
            <a:r>
              <a:rPr lang="en-US" sz="1800" b="1" i="0" strike="noStrike" cap="none" spc="0" baseline="0">
                <a:solidFill>
                  <a:srgbClr val="000000"/>
                </a:solidFill>
                <a:effectLst/>
                <a:latin typeface="Times New Roman"/>
                <a:ea typeface="Times New Roman"/>
                <a:cs typeface="Times New Roman"/>
              </a:rPr>
              <a:t>Server:</a:t>
            </a:r>
            <a:r>
              <a:rPr lang="en-US" sz="1800" b="0" i="0" strike="noStrike" cap="none" spc="0" baseline="0">
                <a:solidFill>
                  <a:srgbClr val="000000"/>
                </a:solidFill>
                <a:effectLst/>
                <a:latin typeface="Times New Roman"/>
                <a:ea typeface="Times New Roman"/>
                <a:cs typeface="Times New Roman"/>
              </a:rPr>
              <a:t> CVM and CPM</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Network:</a:t>
            </a:r>
            <a:r>
              <a:rPr lang="en-US" sz="1800" b="0" i="0" strike="noStrike" cap="none" spc="0" baseline="0">
                <a:solidFill>
                  <a:srgbClr val="000000"/>
                </a:solidFill>
                <a:effectLst/>
                <a:latin typeface="Times New Roman"/>
                <a:ea typeface="Times New Roman"/>
                <a:cs typeface="Times New Roman"/>
              </a:rPr>
              <a:t> VPC, VPN, Direct Connect, CCN, and CLB</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Storage:</a:t>
            </a:r>
            <a:r>
              <a:rPr lang="en-US" sz="1800" b="0" i="0" strike="noStrike" cap="none" spc="0" baseline="0">
                <a:solidFill>
                  <a:srgbClr val="000000"/>
                </a:solidFill>
                <a:effectLst/>
                <a:latin typeface="Times New Roman"/>
                <a:ea typeface="Times New Roman"/>
                <a:cs typeface="Times New Roman"/>
              </a:rPr>
              <a:t> CSG</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Database:</a:t>
            </a:r>
            <a:r>
              <a:rPr lang="en-US" sz="1800" b="0" i="0" strike="noStrike" cap="none" spc="0" baseline="0">
                <a:solidFill>
                  <a:srgbClr val="000000"/>
                </a:solidFill>
                <a:effectLst/>
                <a:latin typeface="Times New Roman"/>
                <a:ea typeface="Times New Roman"/>
                <a:cs typeface="Times New Roman"/>
              </a:rPr>
              <a:t> DTS</a:t>
            </a:r>
          </a:p>
          <a:p>
            <a:pPr>
              <a:lnSpc>
                <a:spcPct val="150000"/>
              </a:lnSpc>
            </a:pPr>
            <a:r>
              <a:rPr lang="en-US" sz="1800" b="1" i="0" strike="noStrike" cap="none" spc="0" baseline="0">
                <a:solidFill>
                  <a:srgbClr val="000000"/>
                </a:solidFill>
                <a:effectLst/>
                <a:latin typeface="Times New Roman"/>
                <a:ea typeface="Times New Roman"/>
                <a:cs typeface="Times New Roman"/>
              </a:rPr>
              <a:t>Cloud management platform:</a:t>
            </a:r>
            <a:r>
              <a:rPr lang="en-US" sz="1800" b="0" i="0" strike="noStrike" cap="none" spc="0" baseline="0">
                <a:solidFill>
                  <a:srgbClr val="000000"/>
                </a:solidFill>
                <a:effectLst/>
                <a:latin typeface="Times New Roman"/>
                <a:ea typeface="Times New Roman"/>
                <a:cs typeface="Times New Roman"/>
              </a:rPr>
              <a:t> AWCloud and EasyOps</a:t>
            </a:r>
          </a:p>
          <a:p>
            <a:pPr>
              <a:lnSpc>
                <a:spcPct val="150000"/>
              </a:lnSpc>
            </a:pPr>
            <a:endParaRPr lang="zh-CN" altLang="en-US">
              <a:latin typeface="腾讯体 W7" panose="020C08030202040F0204" pitchFamily="34" charset="-122"/>
              <a:ea typeface="腾讯体 W7" panose="020C08030202040F0204" pitchFamily="34" charset="-122"/>
            </a:endParaRPr>
          </a:p>
          <a:p>
            <a:pPr>
              <a:lnSpc>
                <a:spcPct val="150000"/>
              </a:lnSpc>
            </a:pPr>
            <a:endParaRPr lang="zh-CN" altLang="en-US">
              <a:latin typeface="腾讯体 W7" panose="020C08030202040F0204" pitchFamily="34" charset="-122"/>
              <a:ea typeface="腾讯体 W7" panose="020C08030202040F0204" pitchFamily="34" charset="-122"/>
            </a:endParaRPr>
          </a:p>
        </p:txBody>
      </p:sp>
      <p:cxnSp>
        <p:nvCxnSpPr>
          <p:cNvPr id="30" name="直接箭头连接符 29">
            <a:extLst>
              <a:ext uri="{FF2B5EF4-FFF2-40B4-BE49-F238E27FC236}">
                <a16:creationId xmlns:a16="http://schemas.microsoft.com/office/drawing/2014/main" id="{E7D4BC70-4EB8-42FA-999A-89641FBFCAC6}"/>
              </a:ext>
            </a:extLst>
          </p:cNvPr>
          <p:cNvCxnSpPr/>
          <p:nvPr/>
        </p:nvCxnSpPr>
        <p:spPr>
          <a:xfrm>
            <a:off x="1703512" y="4005064"/>
            <a:ext cx="8935845"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971145E9-2412-4BD0-8F10-37779752BEEE}"/>
              </a:ext>
            </a:extLst>
          </p:cNvPr>
          <p:cNvSpPr txBox="1"/>
          <p:nvPr/>
        </p:nvSpPr>
        <p:spPr>
          <a:xfrm>
            <a:off x="1559496" y="2655703"/>
            <a:ext cx="2160595" cy="400110"/>
          </a:xfrm>
          <a:prstGeom prst="rect">
            <a:avLst/>
          </a:prstGeom>
          <a:noFill/>
        </p:spPr>
        <p:txBody>
          <a:bodyPr wrap="square" rtlCol="0">
            <a:spAutoFit/>
          </a:bodyPr>
          <a:lstStyle/>
          <a:p>
            <a:r>
              <a:rPr lang="en-US" sz="2000" b="1" i="0" strike="noStrike" cap="none" spc="0" baseline="0" dirty="0">
                <a:solidFill>
                  <a:srgbClr val="000000"/>
                </a:solidFill>
                <a:effectLst/>
                <a:latin typeface="Times New Roman"/>
                <a:ea typeface="Times New Roman"/>
                <a:cs typeface="Times New Roman"/>
              </a:rPr>
              <a:t>Private + public</a:t>
            </a:r>
          </a:p>
        </p:txBody>
      </p:sp>
      <p:sp>
        <p:nvSpPr>
          <p:cNvPr id="31" name="文本框 30">
            <a:extLst>
              <a:ext uri="{FF2B5EF4-FFF2-40B4-BE49-F238E27FC236}">
                <a16:creationId xmlns:a16="http://schemas.microsoft.com/office/drawing/2014/main" id="{EA013FA0-B706-454B-B9BF-1E5C1658C022}"/>
              </a:ext>
            </a:extLst>
          </p:cNvPr>
          <p:cNvSpPr txBox="1"/>
          <p:nvPr/>
        </p:nvSpPr>
        <p:spPr>
          <a:xfrm>
            <a:off x="1559497" y="4585188"/>
            <a:ext cx="2195800" cy="400110"/>
          </a:xfrm>
          <a:prstGeom prst="rect">
            <a:avLst/>
          </a:prstGeom>
          <a:noFill/>
        </p:spPr>
        <p:txBody>
          <a:bodyPr wrap="square" rtlCol="0">
            <a:spAutoFit/>
          </a:bodyPr>
          <a:lstStyle/>
          <a:p>
            <a:r>
              <a:rPr lang="en-US" sz="2000" b="1" i="0" strike="noStrike" cap="none" spc="0" baseline="0" dirty="0">
                <a:solidFill>
                  <a:srgbClr val="000000"/>
                </a:solidFill>
                <a:effectLst/>
                <a:latin typeface="Times New Roman"/>
                <a:ea typeface="Times New Roman"/>
                <a:cs typeface="Times New Roman"/>
              </a:rPr>
              <a:t>Public + public</a:t>
            </a:r>
          </a:p>
        </p:txBody>
      </p:sp>
      <p:sp>
        <p:nvSpPr>
          <p:cNvPr id="5" name="矩形 4">
            <a:extLst>
              <a:ext uri="{FF2B5EF4-FFF2-40B4-BE49-F238E27FC236}">
                <a16:creationId xmlns:a16="http://schemas.microsoft.com/office/drawing/2014/main" id="{50081A35-7D38-4DBB-BB0A-8C52FBF0C1FA}"/>
              </a:ext>
            </a:extLst>
          </p:cNvPr>
          <p:cNvSpPr/>
          <p:nvPr/>
        </p:nvSpPr>
        <p:spPr>
          <a:xfrm>
            <a:off x="5357918" y="4176872"/>
            <a:ext cx="6102096" cy="2150989"/>
          </a:xfrm>
          <a:prstGeom prst="rect">
            <a:avLst/>
          </a:prstGeom>
        </p:spPr>
        <p:txBody>
          <a:bodyPr>
            <a:spAutoFit/>
          </a:bodyPr>
          <a:lstStyle/>
          <a:p>
            <a:pPr>
              <a:lnSpc>
                <a:spcPct val="150000"/>
              </a:lnSpc>
            </a:pPr>
            <a:r>
              <a:rPr lang="en-US" sz="1800" b="1" i="0" strike="noStrike" cap="none" spc="0" baseline="0">
                <a:solidFill>
                  <a:srgbClr val="000000"/>
                </a:solidFill>
                <a:effectLst/>
                <a:latin typeface="Times New Roman"/>
                <a:ea typeface="Times New Roman"/>
                <a:cs typeface="Times New Roman"/>
              </a:rPr>
              <a:t>Server:</a:t>
            </a:r>
            <a:r>
              <a:rPr lang="en-US" sz="1800" b="0" i="0" strike="noStrike" cap="none" spc="0" baseline="0">
                <a:solidFill>
                  <a:srgbClr val="000000"/>
                </a:solidFill>
                <a:effectLst/>
                <a:latin typeface="Times New Roman"/>
                <a:ea typeface="Times New Roman"/>
                <a:cs typeface="Times New Roman"/>
              </a:rPr>
              <a:t> CVM and CPM</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Network:</a:t>
            </a:r>
            <a:r>
              <a:rPr lang="en-US" sz="1800" b="0" i="0" strike="noStrike" cap="none" spc="0" baseline="0">
                <a:solidFill>
                  <a:srgbClr val="000000"/>
                </a:solidFill>
                <a:effectLst/>
                <a:latin typeface="Times New Roman"/>
                <a:ea typeface="Times New Roman"/>
                <a:cs typeface="Times New Roman"/>
              </a:rPr>
              <a:t> VPC, VPN, Direct Connect, CCN, and CLB</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Storage:</a:t>
            </a:r>
            <a:r>
              <a:rPr lang="en-US" sz="1800" b="0" i="0" strike="noStrike" cap="none" spc="0" baseline="0">
                <a:solidFill>
                  <a:srgbClr val="000000"/>
                </a:solidFill>
                <a:effectLst/>
                <a:latin typeface="Times New Roman"/>
                <a:ea typeface="Times New Roman"/>
                <a:cs typeface="Times New Roman"/>
              </a:rPr>
              <a:t> CSG</a:t>
            </a:r>
            <a:endParaRPr lang="en-US" altLang="zh-CN">
              <a:latin typeface="腾讯体 W7" panose="020C08030202040F0204" pitchFamily="34" charset="-122"/>
              <a:ea typeface="腾讯体 W7" panose="020C08030202040F0204" pitchFamily="34" charset="-122"/>
            </a:endParaRPr>
          </a:p>
          <a:p>
            <a:pPr>
              <a:lnSpc>
                <a:spcPct val="150000"/>
              </a:lnSpc>
            </a:pPr>
            <a:r>
              <a:rPr lang="en-US" sz="1800" b="1" i="0" strike="noStrike" cap="none" spc="0" baseline="0">
                <a:solidFill>
                  <a:srgbClr val="000000"/>
                </a:solidFill>
                <a:effectLst/>
                <a:latin typeface="Times New Roman"/>
                <a:ea typeface="Times New Roman"/>
                <a:cs typeface="Times New Roman"/>
              </a:rPr>
              <a:t>Database:</a:t>
            </a:r>
            <a:r>
              <a:rPr lang="en-US" sz="1800" b="0" i="0" strike="noStrike" cap="none" spc="0" baseline="0">
                <a:solidFill>
                  <a:srgbClr val="000000"/>
                </a:solidFill>
                <a:effectLst/>
                <a:latin typeface="Times New Roman"/>
                <a:ea typeface="Times New Roman"/>
                <a:cs typeface="Times New Roman"/>
              </a:rPr>
              <a:t> DTS</a:t>
            </a:r>
          </a:p>
        </p:txBody>
      </p:sp>
    </p:spTree>
    <p:extLst>
      <p:ext uri="{BB962C8B-B14F-4D97-AF65-F5344CB8AC3E}">
        <p14:creationId xmlns:p14="http://schemas.microsoft.com/office/powerpoint/2010/main" val="26784770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AD4A0-C8FB-4A0C-BEFE-D19AADF55CB1}"/>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3.8 AI service system</a:t>
            </a:r>
          </a:p>
        </p:txBody>
      </p:sp>
      <p:sp>
        <p:nvSpPr>
          <p:cNvPr id="8" name="内容占位符 2">
            <a:extLst>
              <a:ext uri="{FF2B5EF4-FFF2-40B4-BE49-F238E27FC236}">
                <a16:creationId xmlns:a16="http://schemas.microsoft.com/office/drawing/2014/main" id="{118E1A8E-9005-43A3-BE9D-7551F20FC15F}"/>
              </a:ext>
            </a:extLst>
          </p:cNvPr>
          <p:cNvSpPr>
            <a:spLocks noGrp="1"/>
          </p:cNvSpPr>
          <p:nvPr>
            <p:ph idx="1"/>
          </p:nvPr>
        </p:nvSpPr>
        <p:spPr>
          <a:xfrm>
            <a:off x="4474992" y="3903402"/>
            <a:ext cx="2317234" cy="2643813"/>
          </a:xfrm>
          <a:ln w="38100">
            <a:solidFill>
              <a:srgbClr val="57C3FF"/>
            </a:solidFill>
            <a:prstDash val="dash"/>
          </a:ln>
        </p:spPr>
        <p:txBody>
          <a:bodyPr/>
          <a:lstStyle/>
          <a:p>
            <a:pPr marL="0" indent="0">
              <a:buNone/>
            </a:pPr>
            <a:r>
              <a:rPr lang="en-US" sz="2000" b="0" i="0" strike="noStrike" cap="none" spc="0" baseline="0" dirty="0">
                <a:solidFill>
                  <a:srgbClr val="000000"/>
                </a:solidFill>
                <a:effectLst/>
                <a:latin typeface="Times New Roman"/>
                <a:ea typeface="Times New Roman"/>
                <a:cs typeface="Times New Roman"/>
              </a:rPr>
              <a:t>Image recognition</a:t>
            </a:r>
            <a:endParaRPr lang="en-US" altLang="zh-CN" sz="2000" dirty="0"/>
          </a:p>
          <a:p>
            <a:pPr lvl="1">
              <a:lnSpc>
                <a:spcPct val="100000"/>
              </a:lnSpc>
            </a:pPr>
            <a:r>
              <a:rPr lang="en-US" sz="1600" b="0" i="0" strike="noStrike" cap="none" spc="0" baseline="0" dirty="0">
                <a:solidFill>
                  <a:srgbClr val="000000"/>
                </a:solidFill>
                <a:effectLst/>
                <a:latin typeface="Times New Roman"/>
                <a:ea typeface="Times New Roman"/>
                <a:cs typeface="Times New Roman"/>
              </a:rPr>
              <a:t>Smart porn detection</a:t>
            </a:r>
            <a:endParaRPr lang="en-US" altLang="zh-CN" sz="1600" dirty="0"/>
          </a:p>
          <a:p>
            <a:pPr lvl="1">
              <a:lnSpc>
                <a:spcPct val="100000"/>
              </a:lnSpc>
            </a:pPr>
            <a:r>
              <a:rPr lang="en-US" sz="1600" b="0" i="0" strike="noStrike" cap="none" spc="0" baseline="0" dirty="0">
                <a:solidFill>
                  <a:srgbClr val="000000"/>
                </a:solidFill>
                <a:effectLst/>
                <a:latin typeface="Times New Roman"/>
                <a:ea typeface="Times New Roman"/>
                <a:cs typeface="Times New Roman"/>
              </a:rPr>
              <a:t>Tencent Intelligent Image Analysis</a:t>
            </a:r>
            <a:endParaRPr lang="en-US" altLang="zh-CN" sz="1600" dirty="0"/>
          </a:p>
          <a:p>
            <a:pPr lvl="1">
              <a:lnSpc>
                <a:spcPct val="100000"/>
              </a:lnSpc>
            </a:pPr>
            <a:r>
              <a:rPr lang="en-US" sz="1600" b="0" i="0" strike="noStrike" cap="none" spc="0" baseline="0" dirty="0">
                <a:solidFill>
                  <a:srgbClr val="000000"/>
                </a:solidFill>
                <a:effectLst/>
                <a:latin typeface="Times New Roman"/>
                <a:ea typeface="Times New Roman"/>
                <a:cs typeface="Times New Roman"/>
              </a:rPr>
              <a:t>Optical Character Recognition</a:t>
            </a:r>
            <a:endParaRPr lang="en-US" altLang="zh-CN" sz="1600" dirty="0"/>
          </a:p>
        </p:txBody>
      </p:sp>
      <p:sp>
        <p:nvSpPr>
          <p:cNvPr id="9" name="内容占位符 2">
            <a:extLst>
              <a:ext uri="{FF2B5EF4-FFF2-40B4-BE49-F238E27FC236}">
                <a16:creationId xmlns:a16="http://schemas.microsoft.com/office/drawing/2014/main" id="{6B746459-15EA-493C-97AF-CA928515686B}"/>
              </a:ext>
            </a:extLst>
          </p:cNvPr>
          <p:cNvSpPr txBox="1"/>
          <p:nvPr/>
        </p:nvSpPr>
        <p:spPr bwMode="auto">
          <a:xfrm>
            <a:off x="5778774" y="1353109"/>
            <a:ext cx="2484276" cy="2399912"/>
          </a:xfrm>
          <a:prstGeom prst="rect">
            <a:avLst/>
          </a:prstGeom>
          <a:noFill/>
          <a:ln w="38100">
            <a:solidFill>
              <a:srgbClr val="57C3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Speech technology</a:t>
            </a:r>
            <a:endParaRPr lang="en-US" altLang="zh-CN" sz="2000" dirty="0">
              <a:latin typeface="腾讯体 W7" panose="020C08030202040F0204" pitchFamily="34" charset="-122"/>
              <a:ea typeface="腾讯体 W7" panose="020C08030202040F0204" pitchFamily="34" charset="-122"/>
            </a:endParaRPr>
          </a:p>
          <a:p>
            <a:pPr lvl="1"/>
            <a:r>
              <a:rPr lang="en-US" sz="1400" b="0" i="0" strike="noStrike" cap="none" spc="0" baseline="0" dirty="0">
                <a:solidFill>
                  <a:srgbClr val="000000"/>
                </a:solidFill>
                <a:effectLst/>
                <a:latin typeface="Times New Roman"/>
                <a:ea typeface="Times New Roman"/>
                <a:cs typeface="Times New Roman"/>
              </a:rPr>
              <a:t>Automatic Speech Recognition</a:t>
            </a:r>
            <a:endParaRPr lang="en-US" altLang="zh-CN" sz="1400" dirty="0">
              <a:latin typeface="腾讯体 W7" panose="020C08030202040F0204" pitchFamily="34" charset="-122"/>
              <a:ea typeface="腾讯体 W7" panose="020C08030202040F0204" pitchFamily="34" charset="-122"/>
            </a:endParaRPr>
          </a:p>
          <a:p>
            <a:pPr lvl="1"/>
            <a:r>
              <a:rPr lang="en-US" sz="1400" b="0" i="0" strike="noStrike" cap="none" spc="0" baseline="0" dirty="0">
                <a:solidFill>
                  <a:srgbClr val="000000"/>
                </a:solidFill>
                <a:effectLst/>
                <a:latin typeface="Times New Roman"/>
                <a:ea typeface="Times New Roman"/>
                <a:cs typeface="Times New Roman"/>
              </a:rPr>
              <a:t>Text To Speech</a:t>
            </a:r>
            <a:endParaRPr lang="en-US" altLang="zh-CN" sz="1400" dirty="0">
              <a:latin typeface="腾讯体 W7" panose="020C08030202040F0204" pitchFamily="34" charset="-122"/>
              <a:ea typeface="腾讯体 W7" panose="020C08030202040F0204" pitchFamily="34" charset="-122"/>
            </a:endParaRPr>
          </a:p>
          <a:p>
            <a:pPr lvl="1"/>
            <a:r>
              <a:rPr lang="en-US" sz="1400" b="0" i="0" strike="noStrike" cap="none" spc="0" baseline="0" dirty="0">
                <a:solidFill>
                  <a:srgbClr val="000000"/>
                </a:solidFill>
                <a:effectLst/>
                <a:latin typeface="Times New Roman"/>
                <a:ea typeface="Times New Roman"/>
                <a:cs typeface="Times New Roman"/>
              </a:rPr>
              <a:t>Voice Print Recognition</a:t>
            </a:r>
            <a:endParaRPr lang="en-US" altLang="zh-CN" sz="1400" dirty="0">
              <a:latin typeface="腾讯体 W7" panose="020C08030202040F0204" pitchFamily="34" charset="-122"/>
              <a:ea typeface="腾讯体 W7" panose="020C08030202040F0204" pitchFamily="34" charset="-122"/>
            </a:endParaRPr>
          </a:p>
        </p:txBody>
      </p:sp>
      <p:sp>
        <p:nvSpPr>
          <p:cNvPr id="11" name="内容占位符 2">
            <a:extLst>
              <a:ext uri="{FF2B5EF4-FFF2-40B4-BE49-F238E27FC236}">
                <a16:creationId xmlns:a16="http://schemas.microsoft.com/office/drawing/2014/main" id="{38A5F343-3F18-428A-B21C-13B6A7F3B912}"/>
              </a:ext>
            </a:extLst>
          </p:cNvPr>
          <p:cNvSpPr txBox="1"/>
          <p:nvPr/>
        </p:nvSpPr>
        <p:spPr bwMode="auto">
          <a:xfrm>
            <a:off x="8447942" y="1353109"/>
            <a:ext cx="3359265" cy="2399912"/>
          </a:xfrm>
          <a:prstGeom prst="rect">
            <a:avLst/>
          </a:prstGeom>
          <a:noFill/>
          <a:ln w="38100">
            <a:solidFill>
              <a:srgbClr val="00A4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Natural language processing</a:t>
            </a:r>
            <a:endParaRPr lang="en-US" altLang="zh-CN" sz="2000" dirty="0">
              <a:latin typeface="腾讯体 W7" panose="020C08030202040F0204" pitchFamily="34" charset="-122"/>
              <a:ea typeface="腾讯体 W7" panose="020C08030202040F0204" pitchFamily="34" charset="-122"/>
            </a:endParaRPr>
          </a:p>
          <a:p>
            <a:pPr lvl="1"/>
            <a:r>
              <a:rPr lang="en-US" sz="1600" b="0" i="0" strike="noStrike" cap="none" spc="0" baseline="0" dirty="0">
                <a:solidFill>
                  <a:srgbClr val="000000"/>
                </a:solidFill>
                <a:effectLst/>
                <a:latin typeface="Times New Roman"/>
                <a:ea typeface="Times New Roman"/>
                <a:cs typeface="Times New Roman"/>
              </a:rPr>
              <a:t>Natural Language Process</a:t>
            </a:r>
            <a:endParaRPr lang="en-US" altLang="zh-CN" sz="1600" dirty="0">
              <a:latin typeface="腾讯体 W7" panose="020C08030202040F0204" pitchFamily="34" charset="-122"/>
              <a:ea typeface="腾讯体 W7" panose="020C08030202040F0204" pitchFamily="34" charset="-122"/>
            </a:endParaRPr>
          </a:p>
          <a:p>
            <a:pPr lvl="1"/>
            <a:r>
              <a:rPr lang="en-US" sz="1600" b="0" i="0" strike="noStrike" cap="none" spc="0" baseline="0" dirty="0">
                <a:solidFill>
                  <a:srgbClr val="000000"/>
                </a:solidFill>
                <a:effectLst/>
                <a:latin typeface="Times New Roman"/>
                <a:ea typeface="Times New Roman"/>
                <a:cs typeface="Times New Roman"/>
              </a:rPr>
              <a:t>Tencent Machine Translation</a:t>
            </a:r>
            <a:endParaRPr lang="en-US" altLang="zh-CN" sz="1600" dirty="0">
              <a:latin typeface="腾讯体 W7" panose="020C08030202040F0204" pitchFamily="34" charset="-122"/>
              <a:ea typeface="腾讯体 W7" panose="020C08030202040F0204" pitchFamily="34" charset="-122"/>
            </a:endParaRPr>
          </a:p>
          <a:p>
            <a:pPr lvl="1"/>
            <a:r>
              <a:rPr lang="en-US" sz="1600" b="0" i="0" strike="noStrike" cap="none" spc="0" baseline="0" dirty="0">
                <a:solidFill>
                  <a:srgbClr val="000000"/>
                </a:solidFill>
                <a:effectLst/>
                <a:latin typeface="Times New Roman"/>
                <a:ea typeface="Times New Roman"/>
                <a:cs typeface="Times New Roman"/>
              </a:rPr>
              <a:t>Tencent Knowledge Graph</a:t>
            </a:r>
            <a:endParaRPr lang="en-US" altLang="zh-CN" sz="1600" dirty="0">
              <a:latin typeface="腾讯体 W7" panose="020C08030202040F0204" pitchFamily="34" charset="-122"/>
              <a:ea typeface="腾讯体 W7" panose="020C08030202040F0204" pitchFamily="34" charset="-122"/>
            </a:endParaRPr>
          </a:p>
        </p:txBody>
      </p:sp>
      <p:sp>
        <p:nvSpPr>
          <p:cNvPr id="13" name="内容占位符 2">
            <a:extLst>
              <a:ext uri="{FF2B5EF4-FFF2-40B4-BE49-F238E27FC236}">
                <a16:creationId xmlns:a16="http://schemas.microsoft.com/office/drawing/2014/main" id="{5D14E2E1-CB48-48C2-8E76-10CE9D8E0767}"/>
              </a:ext>
            </a:extLst>
          </p:cNvPr>
          <p:cNvSpPr txBox="1"/>
          <p:nvPr/>
        </p:nvSpPr>
        <p:spPr bwMode="auto">
          <a:xfrm>
            <a:off x="7003647" y="3881530"/>
            <a:ext cx="2317234" cy="2643814"/>
          </a:xfrm>
          <a:prstGeom prst="rect">
            <a:avLst/>
          </a:prstGeom>
          <a:noFill/>
          <a:ln w="38100">
            <a:solidFill>
              <a:srgbClr val="57C3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Face recognition</a:t>
            </a:r>
            <a:endParaRPr lang="en-US" altLang="zh-CN" sz="2000" dirty="0">
              <a:latin typeface="腾讯体 W7" panose="020C08030202040F0204" pitchFamily="34" charset="-122"/>
              <a:ea typeface="腾讯体 W7" panose="020C08030202040F0204" pitchFamily="34" charset="-122"/>
            </a:endParaRPr>
          </a:p>
          <a:p>
            <a:pPr lvl="1">
              <a:lnSpc>
                <a:spcPct val="100000"/>
              </a:lnSpc>
            </a:pPr>
            <a:r>
              <a:rPr lang="en-US" sz="1600" b="0" i="0" strike="noStrike" cap="none" spc="0" baseline="0" dirty="0">
                <a:solidFill>
                  <a:srgbClr val="000000"/>
                </a:solidFill>
                <a:effectLst/>
                <a:latin typeface="Times New Roman"/>
                <a:ea typeface="Times New Roman"/>
                <a:cs typeface="Times New Roman"/>
              </a:rPr>
              <a:t>Face Recognition</a:t>
            </a:r>
            <a:endParaRPr lang="en-US" altLang="zh-CN" sz="1600" dirty="0">
              <a:latin typeface="腾讯体 W7" panose="020C08030202040F0204" pitchFamily="34" charset="-122"/>
              <a:ea typeface="腾讯体 W7" panose="020C08030202040F0204" pitchFamily="34" charset="-122"/>
            </a:endParaRPr>
          </a:p>
          <a:p>
            <a:pPr lvl="1">
              <a:lnSpc>
                <a:spcPct val="100000"/>
              </a:lnSpc>
            </a:pPr>
            <a:r>
              <a:rPr lang="en-US" sz="1600" b="0" i="0" strike="noStrike" cap="none" spc="0" baseline="0" dirty="0">
                <a:solidFill>
                  <a:srgbClr val="000000"/>
                </a:solidFill>
                <a:effectLst/>
                <a:latin typeface="Times New Roman"/>
                <a:ea typeface="Times New Roman"/>
                <a:cs typeface="Times New Roman"/>
              </a:rPr>
              <a:t>Face Fusion</a:t>
            </a:r>
            <a:endParaRPr lang="en-US" altLang="zh-CN" sz="1600" dirty="0">
              <a:latin typeface="腾讯体 W7" panose="020C08030202040F0204" pitchFamily="34" charset="-122"/>
              <a:ea typeface="腾讯体 W7" panose="020C08030202040F0204" pitchFamily="34" charset="-122"/>
            </a:endParaRPr>
          </a:p>
          <a:p>
            <a:pPr lvl="1">
              <a:lnSpc>
                <a:spcPct val="100000"/>
              </a:lnSpc>
            </a:pPr>
            <a:r>
              <a:rPr lang="en-US" sz="1600" b="0" i="0" strike="noStrike" cap="none" spc="0" baseline="0" dirty="0" err="1">
                <a:solidFill>
                  <a:srgbClr val="000000"/>
                </a:solidFill>
                <a:effectLst/>
                <a:latin typeface="Times New Roman"/>
                <a:ea typeface="Times New Roman"/>
                <a:cs typeface="Times New Roman"/>
              </a:rPr>
              <a:t>FaceID</a:t>
            </a:r>
            <a:endParaRPr lang="en-US" altLang="zh-CN" sz="1600" dirty="0">
              <a:latin typeface="腾讯体 W7" panose="020C08030202040F0204" pitchFamily="34" charset="-122"/>
              <a:ea typeface="腾讯体 W7" panose="020C08030202040F0204" pitchFamily="34" charset="-122"/>
            </a:endParaRPr>
          </a:p>
          <a:p>
            <a:pPr lvl="1">
              <a:lnSpc>
                <a:spcPct val="100000"/>
              </a:lnSpc>
            </a:pPr>
            <a:r>
              <a:rPr lang="en-US" sz="1600" b="0" i="0" strike="noStrike" cap="none" spc="0" baseline="0" dirty="0">
                <a:solidFill>
                  <a:srgbClr val="000000"/>
                </a:solidFill>
                <a:effectLst/>
                <a:latin typeface="Times New Roman"/>
                <a:ea typeface="Times New Roman"/>
                <a:cs typeface="Times New Roman"/>
              </a:rPr>
              <a:t>Face Recognition Payment</a:t>
            </a:r>
            <a:endParaRPr lang="en-US" altLang="zh-CN" sz="1600" dirty="0">
              <a:latin typeface="腾讯体 W7" panose="020C08030202040F0204" pitchFamily="34" charset="-122"/>
              <a:ea typeface="腾讯体 W7" panose="020C08030202040F0204" pitchFamily="34" charset="-122"/>
            </a:endParaRPr>
          </a:p>
        </p:txBody>
      </p:sp>
      <p:sp>
        <p:nvSpPr>
          <p:cNvPr id="14" name="内容占位符 2">
            <a:extLst>
              <a:ext uri="{FF2B5EF4-FFF2-40B4-BE49-F238E27FC236}">
                <a16:creationId xmlns:a16="http://schemas.microsoft.com/office/drawing/2014/main" id="{79B3B664-80D0-486D-B6F3-A7685E855092}"/>
              </a:ext>
            </a:extLst>
          </p:cNvPr>
          <p:cNvSpPr txBox="1"/>
          <p:nvPr/>
        </p:nvSpPr>
        <p:spPr bwMode="auto">
          <a:xfrm>
            <a:off x="541067" y="2394039"/>
            <a:ext cx="3359265" cy="2399912"/>
          </a:xfrm>
          <a:prstGeom prst="rect">
            <a:avLst/>
          </a:prstGeom>
          <a:noFill/>
          <a:ln w="38100">
            <a:solidFill>
              <a:srgbClr val="7030A0"/>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400" b="0" i="0" strike="noStrike" cap="none" spc="0" baseline="0" dirty="0">
                <a:solidFill>
                  <a:srgbClr val="000000"/>
                </a:solidFill>
                <a:effectLst/>
                <a:latin typeface="Times New Roman"/>
                <a:ea typeface="Times New Roman"/>
                <a:cs typeface="Times New Roman"/>
              </a:rPr>
              <a:t>AI platform services</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TI-ONE</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TI Matrix Platform</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Tencent Bot Platform</a:t>
            </a:r>
            <a:endParaRPr lang="en-US" altLang="zh-CN" dirty="0">
              <a:latin typeface="腾讯体 W7" panose="020C08030202040F0204" pitchFamily="34" charset="-122"/>
              <a:ea typeface="腾讯体 W7" panose="020C08030202040F0204" pitchFamily="34" charset="-122"/>
            </a:endParaRPr>
          </a:p>
        </p:txBody>
      </p:sp>
      <p:pic>
        <p:nvPicPr>
          <p:cNvPr id="16" name="图形 15">
            <a:extLst>
              <a:ext uri="{FF2B5EF4-FFF2-40B4-BE49-F238E27FC236}">
                <a16:creationId xmlns:a16="http://schemas.microsoft.com/office/drawing/2014/main" id="{805085EE-0E07-432F-B8A2-EA37A55733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7761" y="2453480"/>
            <a:ext cx="576064" cy="576064"/>
          </a:xfrm>
          <a:prstGeom prst="rect">
            <a:avLst/>
          </a:prstGeom>
        </p:spPr>
      </p:pic>
      <p:sp>
        <p:nvSpPr>
          <p:cNvPr id="17" name="内容占位符 2">
            <a:extLst>
              <a:ext uri="{FF2B5EF4-FFF2-40B4-BE49-F238E27FC236}">
                <a16:creationId xmlns:a16="http://schemas.microsoft.com/office/drawing/2014/main" id="{A5A78D9C-E2AA-4053-B4AE-48BA276C6EFF}"/>
              </a:ext>
            </a:extLst>
          </p:cNvPr>
          <p:cNvSpPr txBox="1"/>
          <p:nvPr/>
        </p:nvSpPr>
        <p:spPr bwMode="auto">
          <a:xfrm>
            <a:off x="9379911" y="3881530"/>
            <a:ext cx="2427296" cy="1275662"/>
          </a:xfrm>
          <a:prstGeom prst="rect">
            <a:avLst/>
          </a:prstGeom>
          <a:noFill/>
          <a:ln w="38100">
            <a:solidFill>
              <a:srgbClr val="57C3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Human recognition</a:t>
            </a:r>
            <a:endParaRPr lang="en-US" altLang="zh-CN" sz="2000" dirty="0">
              <a:latin typeface="腾讯体 W7" panose="020C08030202040F0204" pitchFamily="34" charset="-122"/>
              <a:ea typeface="腾讯体 W7" panose="020C08030202040F0204" pitchFamily="34" charset="-122"/>
            </a:endParaRPr>
          </a:p>
          <a:p>
            <a:pPr lvl="1"/>
            <a:r>
              <a:rPr lang="en-US" sz="1600" b="0" i="0" strike="noStrike" cap="none" spc="0" baseline="0" dirty="0">
                <a:solidFill>
                  <a:srgbClr val="000000"/>
                </a:solidFill>
                <a:effectLst/>
                <a:latin typeface="Times New Roman"/>
                <a:ea typeface="Times New Roman"/>
                <a:cs typeface="Times New Roman"/>
              </a:rPr>
              <a:t>Gesture Recognition</a:t>
            </a:r>
            <a:endParaRPr lang="en-US" altLang="zh-CN" sz="1600" dirty="0">
              <a:latin typeface="腾讯体 W7" panose="020C08030202040F0204" pitchFamily="34" charset="-122"/>
              <a:ea typeface="腾讯体 W7" panose="020C08030202040F0204" pitchFamily="34" charset="-122"/>
            </a:endParaRPr>
          </a:p>
        </p:txBody>
      </p:sp>
      <p:sp>
        <p:nvSpPr>
          <p:cNvPr id="18" name="内容占位符 2">
            <a:extLst>
              <a:ext uri="{FF2B5EF4-FFF2-40B4-BE49-F238E27FC236}">
                <a16:creationId xmlns:a16="http://schemas.microsoft.com/office/drawing/2014/main" id="{6F23EAFA-6E38-4C9B-BE0C-65E84A80CB07}"/>
              </a:ext>
            </a:extLst>
          </p:cNvPr>
          <p:cNvSpPr txBox="1"/>
          <p:nvPr/>
        </p:nvSpPr>
        <p:spPr bwMode="auto">
          <a:xfrm>
            <a:off x="9417176" y="5507772"/>
            <a:ext cx="2484276" cy="1168554"/>
          </a:xfrm>
          <a:prstGeom prst="rect">
            <a:avLst/>
          </a:prstGeom>
          <a:noFill/>
          <a:ln w="38100">
            <a:solidFill>
              <a:srgbClr val="57C3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Smart robot</a:t>
            </a:r>
            <a:endParaRPr lang="en-US" altLang="zh-CN" sz="2000" dirty="0">
              <a:latin typeface="腾讯体 W7" panose="020C08030202040F0204" pitchFamily="34" charset="-122"/>
              <a:ea typeface="腾讯体 W7" panose="020C08030202040F0204" pitchFamily="34" charset="-122"/>
            </a:endParaRPr>
          </a:p>
          <a:p>
            <a:pPr lvl="1"/>
            <a:r>
              <a:rPr lang="en-US" sz="1600" b="0" i="0" strike="noStrike" cap="none" spc="0" baseline="0" dirty="0" err="1">
                <a:solidFill>
                  <a:srgbClr val="000000"/>
                </a:solidFill>
                <a:effectLst/>
                <a:latin typeface="Times New Roman"/>
                <a:ea typeface="Times New Roman"/>
                <a:cs typeface="Times New Roman"/>
              </a:rPr>
              <a:t>Xiaowei</a:t>
            </a:r>
            <a:endParaRPr lang="en-US" altLang="zh-CN" sz="1600" dirty="0">
              <a:latin typeface="腾讯体 W7" panose="020C08030202040F0204" pitchFamily="34" charset="-122"/>
              <a:ea typeface="腾讯体 W7" panose="020C08030202040F0204" pitchFamily="34" charset="-122"/>
            </a:endParaRPr>
          </a:p>
        </p:txBody>
      </p:sp>
      <p:cxnSp>
        <p:nvCxnSpPr>
          <p:cNvPr id="4" name="直接连接符 3">
            <a:extLst>
              <a:ext uri="{FF2B5EF4-FFF2-40B4-BE49-F238E27FC236}">
                <a16:creationId xmlns:a16="http://schemas.microsoft.com/office/drawing/2014/main" id="{F616BDA0-6E93-45DD-BECC-1310D070EA50}"/>
              </a:ext>
            </a:extLst>
          </p:cNvPr>
          <p:cNvCxnSpPr/>
          <p:nvPr/>
        </p:nvCxnSpPr>
        <p:spPr>
          <a:xfrm flipH="1">
            <a:off x="4223792" y="1228401"/>
            <a:ext cx="0" cy="5171779"/>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9689E32E-A98C-4B55-AECB-4AE70CD8068C}"/>
              </a:ext>
            </a:extLst>
          </p:cNvPr>
          <p:cNvSpPr txBox="1"/>
          <p:nvPr/>
        </p:nvSpPr>
        <p:spPr>
          <a:xfrm>
            <a:off x="838384" y="1439905"/>
            <a:ext cx="2810748" cy="366126"/>
          </a:xfrm>
          <a:prstGeom prst="rect">
            <a:avLst/>
          </a:prstGeom>
          <a:noFill/>
        </p:spPr>
        <p:txBody>
          <a:bodyPr wrap="square" rtlCol="0">
            <a:spAutoFit/>
          </a:bodyPr>
          <a:lstStyle/>
          <a:p>
            <a:pPr algn="ctr"/>
            <a:r>
              <a:rPr lang="en-US" sz="1800" b="1" i="0" strike="noStrike" cap="none" spc="0" baseline="0">
                <a:solidFill>
                  <a:srgbClr val="000000"/>
                </a:solidFill>
                <a:effectLst/>
                <a:latin typeface="Times New Roman"/>
                <a:ea typeface="Times New Roman"/>
                <a:cs typeface="Times New Roman"/>
              </a:rPr>
              <a:t>PaaS services</a:t>
            </a:r>
          </a:p>
        </p:txBody>
      </p:sp>
      <p:sp>
        <p:nvSpPr>
          <p:cNvPr id="21" name="文本框 20">
            <a:extLst>
              <a:ext uri="{FF2B5EF4-FFF2-40B4-BE49-F238E27FC236}">
                <a16:creationId xmlns:a16="http://schemas.microsoft.com/office/drawing/2014/main" id="{118DA24A-5062-4C5D-8328-E1A3D7FD3A60}"/>
              </a:ext>
            </a:extLst>
          </p:cNvPr>
          <p:cNvSpPr txBox="1"/>
          <p:nvPr/>
        </p:nvSpPr>
        <p:spPr>
          <a:xfrm>
            <a:off x="6570566" y="817933"/>
            <a:ext cx="2810748" cy="366126"/>
          </a:xfrm>
          <a:prstGeom prst="rect">
            <a:avLst/>
          </a:prstGeom>
          <a:noFill/>
        </p:spPr>
        <p:txBody>
          <a:bodyPr wrap="square" rtlCol="0">
            <a:spAutoFit/>
          </a:bodyPr>
          <a:lstStyle/>
          <a:p>
            <a:pPr algn="ctr"/>
            <a:r>
              <a:rPr lang="en-US" sz="1800" b="1" i="0" strike="noStrike" cap="none" spc="0" baseline="0">
                <a:solidFill>
                  <a:srgbClr val="000000"/>
                </a:solidFill>
                <a:effectLst/>
                <a:latin typeface="Times New Roman"/>
                <a:ea typeface="Times New Roman"/>
                <a:cs typeface="Times New Roman"/>
              </a:rPr>
              <a:t>SaaS services</a:t>
            </a:r>
          </a:p>
        </p:txBody>
      </p:sp>
      <p:sp>
        <p:nvSpPr>
          <p:cNvPr id="22" name="内容占位符 2">
            <a:extLst>
              <a:ext uri="{FF2B5EF4-FFF2-40B4-BE49-F238E27FC236}">
                <a16:creationId xmlns:a16="http://schemas.microsoft.com/office/drawing/2014/main" id="{BC60EAD7-3DA5-4F0C-A9DB-91F455524838}"/>
              </a:ext>
            </a:extLst>
          </p:cNvPr>
          <p:cNvSpPr txBox="1"/>
          <p:nvPr/>
        </p:nvSpPr>
        <p:spPr bwMode="auto">
          <a:xfrm>
            <a:off x="4397324" y="1334441"/>
            <a:ext cx="1196555" cy="2399912"/>
          </a:xfrm>
          <a:prstGeom prst="rect">
            <a:avLst/>
          </a:prstGeom>
          <a:noFill/>
          <a:ln w="38100">
            <a:solidFill>
              <a:srgbClr val="57C3FF"/>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80472" indent="-480472" algn="l" defTabSz="912813" rtl="0" eaLnBrk="0" fontAlgn="base" hangingPunct="0">
              <a:lnSpc>
                <a:spcPct val="150000"/>
              </a:lnSpc>
              <a:spcBef>
                <a:spcPct val="0"/>
              </a:spcBef>
              <a:spcAft>
                <a:spcPct val="0"/>
              </a:spcAft>
              <a:buClr>
                <a:schemeClr val="accent1"/>
              </a:buClr>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0" fontAlgn="base" hangingPunct="0">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1142971" lvl="2" indent="-228594" algn="l" defTabSz="912813" rtl="0" eaLnBrk="0" fontAlgn="base" hangingPunct="0">
              <a:lnSpc>
                <a:spcPct val="150000"/>
              </a:lnSpc>
              <a:spcBef>
                <a:spcPts val="500"/>
              </a:spcBef>
              <a:spcAft>
                <a:spcPct val="0"/>
              </a:spcAft>
              <a:buClr>
                <a:schemeClr val="accent1"/>
              </a:buClr>
              <a:buFont typeface="Wingdings" panose="05000000000000000000" pitchFamily="2" charset="2"/>
              <a:buChar char="ü"/>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0" fontAlgn="base" hangingPunct="0">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0" indent="0">
              <a:buFont typeface="Wingdings" panose="05000000000000000000" pitchFamily="2" charset="2"/>
              <a:buNone/>
            </a:pPr>
            <a:r>
              <a:rPr lang="en-US" sz="2000" b="0" i="0" strike="noStrike" cap="none" spc="0" baseline="0" dirty="0">
                <a:solidFill>
                  <a:srgbClr val="000000"/>
                </a:solidFill>
                <a:effectLst/>
                <a:latin typeface="Times New Roman"/>
                <a:ea typeface="Times New Roman"/>
                <a:cs typeface="Times New Roman"/>
              </a:rPr>
              <a:t>GPU server</a:t>
            </a:r>
            <a:endParaRPr lang="en-US" altLang="zh-CN" sz="2000" dirty="0">
              <a:latin typeface="腾讯体 W7" panose="020C08030202040F0204" pitchFamily="34" charset="-122"/>
              <a:ea typeface="腾讯体 W7" panose="020C08030202040F0204" pitchFamily="34" charset="-122"/>
            </a:endParaRPr>
          </a:p>
        </p:txBody>
      </p:sp>
      <p:pic>
        <p:nvPicPr>
          <p:cNvPr id="3" name="图片 2">
            <a:extLst>
              <a:ext uri="{FF2B5EF4-FFF2-40B4-BE49-F238E27FC236}">
                <a16:creationId xmlns:a16="http://schemas.microsoft.com/office/drawing/2014/main" id="{EE78366A-D251-48DB-8ACF-C99710F0A1B1}"/>
              </a:ext>
            </a:extLst>
          </p:cNvPr>
          <p:cNvPicPr>
            <a:picLocks noChangeAspect="1"/>
          </p:cNvPicPr>
          <p:nvPr/>
        </p:nvPicPr>
        <p:blipFill>
          <a:blip r:embed="rId5"/>
          <a:stretch>
            <a:fillRect/>
          </a:stretch>
        </p:blipFill>
        <p:spPr>
          <a:xfrm>
            <a:off x="4581315" y="2676351"/>
            <a:ext cx="828571" cy="780952"/>
          </a:xfrm>
          <a:prstGeom prst="rect">
            <a:avLst/>
          </a:prstGeom>
        </p:spPr>
      </p:pic>
    </p:spTree>
    <p:extLst>
      <p:ext uri="{BB962C8B-B14F-4D97-AF65-F5344CB8AC3E}">
        <p14:creationId xmlns:p14="http://schemas.microsoft.com/office/powerpoint/2010/main" val="26563643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1">
            <a:extLst>
              <a:ext uri="{FF2B5EF4-FFF2-40B4-BE49-F238E27FC236}">
                <a16:creationId xmlns:a16="http://schemas.microsoft.com/office/drawing/2014/main" id="{322F33B1-F16D-4E3D-B6FA-53BFCC72288A}"/>
              </a:ext>
            </a:extLst>
          </p:cNvPr>
          <p:cNvSpPr/>
          <p:nvPr>
            <p:custDataLst>
              <p:tags r:id="rId1"/>
            </p:custDataLst>
          </p:nvPr>
        </p:nvSpPr>
        <p:spPr>
          <a:xfrm>
            <a:off x="4144862" y="2509405"/>
            <a:ext cx="684768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000" b="1" i="0" strike="noStrike" cap="none" spc="0" baseline="0" dirty="0">
                <a:solidFill>
                  <a:srgbClr val="1CADE4"/>
                </a:solidFill>
                <a:effectLst/>
                <a:latin typeface="Times New Roman"/>
                <a:ea typeface="Times New Roman"/>
                <a:cs typeface="Times New Roman"/>
              </a:rPr>
              <a:t>Section 1. Principles of Cloud Architecture Design</a:t>
            </a:r>
          </a:p>
        </p:txBody>
      </p:sp>
      <p:sp>
        <p:nvSpPr>
          <p:cNvPr id="5" name="MH_Others_1">
            <a:extLst>
              <a:ext uri="{FF2B5EF4-FFF2-40B4-BE49-F238E27FC236}">
                <a16:creationId xmlns:a16="http://schemas.microsoft.com/office/drawing/2014/main" id="{7F662F7B-9BCC-4300-A171-0BC69CB2581F}"/>
              </a:ext>
            </a:extLst>
          </p:cNvPr>
          <p:cNvSpPr/>
          <p:nvPr>
            <p:custDataLst>
              <p:tags r:id="rId2"/>
            </p:custDataLst>
          </p:nvPr>
        </p:nvSpPr>
        <p:spPr>
          <a:xfrm>
            <a:off x="4079776" y="2509405"/>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6" name="MH_Entry_2">
            <a:extLst>
              <a:ext uri="{FF2B5EF4-FFF2-40B4-BE49-F238E27FC236}">
                <a16:creationId xmlns:a16="http://schemas.microsoft.com/office/drawing/2014/main" id="{95709B92-828F-4EBB-9FB5-FB4CA1424138}"/>
              </a:ext>
            </a:extLst>
          </p:cNvPr>
          <p:cNvSpPr/>
          <p:nvPr>
            <p:custDataLst>
              <p:tags r:id="rId3"/>
            </p:custDataLst>
          </p:nvPr>
        </p:nvSpPr>
        <p:spPr>
          <a:xfrm>
            <a:off x="4144863" y="3231078"/>
            <a:ext cx="684768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defRPr/>
            </a:pPr>
            <a:r>
              <a:rPr lang="en-US" sz="2000" b="1" i="0" strike="noStrike" cap="none" spc="0" baseline="0" dirty="0">
                <a:solidFill>
                  <a:srgbClr val="1CADE4"/>
                </a:solidFill>
                <a:effectLst/>
                <a:latin typeface="Times New Roman"/>
                <a:ea typeface="Times New Roman"/>
                <a:cs typeface="Times New Roman"/>
              </a:rPr>
              <a:t>Section 2. General Scenarios of Cloud Architecture Design</a:t>
            </a:r>
          </a:p>
        </p:txBody>
      </p:sp>
      <p:sp>
        <p:nvSpPr>
          <p:cNvPr id="7" name="MH_Others_2">
            <a:extLst>
              <a:ext uri="{FF2B5EF4-FFF2-40B4-BE49-F238E27FC236}">
                <a16:creationId xmlns:a16="http://schemas.microsoft.com/office/drawing/2014/main" id="{6ACA1D98-2618-4BE0-B980-DA3E25D40F4C}"/>
              </a:ext>
            </a:extLst>
          </p:cNvPr>
          <p:cNvSpPr/>
          <p:nvPr>
            <p:custDataLst>
              <p:tags r:id="rId4"/>
            </p:custDataLst>
          </p:nvPr>
        </p:nvSpPr>
        <p:spPr>
          <a:xfrm>
            <a:off x="4079776" y="3231078"/>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13" name="MH_Others_4">
            <a:extLst>
              <a:ext uri="{FF2B5EF4-FFF2-40B4-BE49-F238E27FC236}">
                <a16:creationId xmlns:a16="http://schemas.microsoft.com/office/drawing/2014/main" id="{D6B7A3D4-0A35-4521-83BF-4A5257EAC27D}"/>
              </a:ext>
            </a:extLst>
          </p:cNvPr>
          <p:cNvSpPr txBox="1"/>
          <p:nvPr>
            <p:custDataLst>
              <p:tags r:id="rId5"/>
            </p:custDataLst>
          </p:nvPr>
        </p:nvSpPr>
        <p:spPr>
          <a:xfrm>
            <a:off x="488555"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8" name="MH_Entry_2">
            <a:extLst>
              <a:ext uri="{FF2B5EF4-FFF2-40B4-BE49-F238E27FC236}">
                <a16:creationId xmlns:a16="http://schemas.microsoft.com/office/drawing/2014/main" id="{0714BFD4-02F4-4C2D-A68E-B5E1C80C717C}"/>
              </a:ext>
            </a:extLst>
          </p:cNvPr>
          <p:cNvSpPr/>
          <p:nvPr>
            <p:custDataLst>
              <p:tags r:id="rId6"/>
            </p:custDataLst>
          </p:nvPr>
        </p:nvSpPr>
        <p:spPr>
          <a:xfrm>
            <a:off x="4144863" y="3933056"/>
            <a:ext cx="6847681"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5000"/>
          </a:bodyPr>
          <a:lstStyle/>
          <a:p>
            <a:pPr>
              <a:defRPr/>
            </a:pPr>
            <a:r>
              <a:rPr lang="en-US" sz="2000" b="1" i="0" strike="noStrike" cap="none" spc="0" baseline="0" dirty="0">
                <a:solidFill>
                  <a:srgbClr val="1CADE4"/>
                </a:solidFill>
                <a:effectLst/>
                <a:latin typeface="Times New Roman"/>
                <a:ea typeface="Times New Roman"/>
                <a:cs typeface="Times New Roman"/>
              </a:rPr>
              <a:t>Section 3. Mappings Between General Scenarios and Services</a:t>
            </a:r>
          </a:p>
        </p:txBody>
      </p:sp>
      <p:sp>
        <p:nvSpPr>
          <p:cNvPr id="9" name="MH_Others_2">
            <a:extLst>
              <a:ext uri="{FF2B5EF4-FFF2-40B4-BE49-F238E27FC236}">
                <a16:creationId xmlns:a16="http://schemas.microsoft.com/office/drawing/2014/main" id="{B4E1E491-39B8-46C0-B85C-A9E9FAFA1343}"/>
              </a:ext>
            </a:extLst>
          </p:cNvPr>
          <p:cNvSpPr/>
          <p:nvPr>
            <p:custDataLst>
              <p:tags r:id="rId7"/>
            </p:custDataLst>
          </p:nvPr>
        </p:nvSpPr>
        <p:spPr>
          <a:xfrm>
            <a:off x="4079776" y="3933056"/>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Tree>
    <p:extLst>
      <p:ext uri="{BB962C8B-B14F-4D97-AF65-F5344CB8AC3E}">
        <p14:creationId xmlns:p14="http://schemas.microsoft.com/office/powerpoint/2010/main" val="2010779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CB3EE2-25A6-48F0-8D19-B1F7DC68F45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CE746F4-C864-4EEA-99A8-43B37138C6A2}"/>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6954363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0CD037-7E17-42A7-B2EC-776B20F1089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35D9EDA-94B6-4276-B425-50EBC06D1A1D}"/>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0479323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542E6C-845A-47C9-9CDE-86D9C8B35773}"/>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Reflection questions</a:t>
            </a:r>
          </a:p>
        </p:txBody>
      </p:sp>
      <p:sp>
        <p:nvSpPr>
          <p:cNvPr id="3" name="内容占位符 2">
            <a:extLst>
              <a:ext uri="{FF2B5EF4-FFF2-40B4-BE49-F238E27FC236}">
                <a16:creationId xmlns:a16="http://schemas.microsoft.com/office/drawing/2014/main" id="{CFA4D323-DF37-4F42-8BD0-F2C79256DDF1}"/>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Q1: what are the basic principles of cloud architecture design?</a:t>
            </a:r>
          </a:p>
          <a:p>
            <a:r>
              <a:rPr lang="en-US" sz="2400" b="0" i="0" strike="noStrike" cap="none" spc="0" baseline="0">
                <a:solidFill>
                  <a:srgbClr val="000000"/>
                </a:solidFill>
                <a:effectLst/>
                <a:latin typeface="Times New Roman"/>
                <a:ea typeface="Times New Roman"/>
                <a:cs typeface="Times New Roman"/>
              </a:rPr>
              <a:t>Q2: what are the typical scenarios of cloud applications?</a:t>
            </a:r>
          </a:p>
          <a:p>
            <a:r>
              <a:rPr lang="en-US" sz="2400" b="0" i="0" strike="noStrike" cap="none" spc="0" baseline="0">
                <a:solidFill>
                  <a:srgbClr val="000000"/>
                </a:solidFill>
                <a:effectLst/>
                <a:latin typeface="Times New Roman"/>
                <a:ea typeface="Times New Roman"/>
                <a:cs typeface="Times New Roman"/>
              </a:rPr>
              <a:t>Q3: what are Tencent Cloud's service systems in typical scenarios?</a:t>
            </a:r>
            <a:endParaRPr lang="en-US" altLang="zh-CN"/>
          </a:p>
          <a:p>
            <a:endParaRPr lang="zh-CN" altLang="en-US"/>
          </a:p>
        </p:txBody>
      </p:sp>
    </p:spTree>
    <p:extLst>
      <p:ext uri="{BB962C8B-B14F-4D97-AF65-F5344CB8AC3E}">
        <p14:creationId xmlns:p14="http://schemas.microsoft.com/office/powerpoint/2010/main" val="13365598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9C08D-2873-436E-9147-139186EE2CC7}"/>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Course summary</a:t>
            </a:r>
          </a:p>
        </p:txBody>
      </p:sp>
      <p:sp>
        <p:nvSpPr>
          <p:cNvPr id="3" name="内容占位符 2">
            <a:extLst>
              <a:ext uri="{FF2B5EF4-FFF2-40B4-BE49-F238E27FC236}">
                <a16:creationId xmlns:a16="http://schemas.microsoft.com/office/drawing/2014/main" id="{CD792713-F4D3-4A3A-B5C6-3C089A283EC6}"/>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This course covers:</a:t>
            </a:r>
            <a:endParaRPr lang="en-US" altLang="zh-CN"/>
          </a:p>
          <a:p>
            <a:pPr lvl="1"/>
            <a:r>
              <a:rPr lang="en-US" sz="2000" b="0" i="0" strike="noStrike" cap="none" spc="0" baseline="0">
                <a:solidFill>
                  <a:srgbClr val="000000"/>
                </a:solidFill>
                <a:effectLst/>
                <a:latin typeface="Times New Roman"/>
                <a:ea typeface="Times New Roman"/>
                <a:cs typeface="Times New Roman"/>
              </a:rPr>
              <a:t>Basic principles of cloud architecture design</a:t>
            </a:r>
            <a:endParaRPr lang="en-US" altLang="zh-CN"/>
          </a:p>
          <a:p>
            <a:pPr lvl="1"/>
            <a:r>
              <a:rPr lang="en-US" sz="2000" b="0" i="0" strike="noStrike" cap="none" spc="0" baseline="0">
                <a:solidFill>
                  <a:srgbClr val="000000"/>
                </a:solidFill>
                <a:effectLst/>
                <a:latin typeface="Times New Roman"/>
                <a:ea typeface="Times New Roman"/>
                <a:cs typeface="Times New Roman"/>
              </a:rPr>
              <a:t>General scenarios of cloud architecture design</a:t>
            </a:r>
            <a:endParaRPr lang="en-US" altLang="zh-CN"/>
          </a:p>
          <a:p>
            <a:pPr lvl="1"/>
            <a:r>
              <a:rPr lang="en-US" sz="2000" b="0" i="0" strike="noStrike" cap="none" spc="0" baseline="0">
                <a:solidFill>
                  <a:srgbClr val="000000"/>
                </a:solidFill>
                <a:effectLst/>
                <a:latin typeface="Times New Roman"/>
                <a:ea typeface="Times New Roman"/>
                <a:cs typeface="Times New Roman"/>
              </a:rPr>
              <a:t>Tencent Cloud service systems in typical scenarios</a:t>
            </a:r>
            <a:endParaRPr lang="en-US" altLang="zh-CN"/>
          </a:p>
        </p:txBody>
      </p:sp>
    </p:spTree>
    <p:extLst>
      <p:ext uri="{BB962C8B-B14F-4D97-AF65-F5344CB8AC3E}">
        <p14:creationId xmlns:p14="http://schemas.microsoft.com/office/powerpoint/2010/main" val="33081084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518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s_4"/>
          <p:cNvSpPr txBox="1"/>
          <p:nvPr>
            <p:custDataLst>
              <p:tags r:id="rId1"/>
            </p:custDataLst>
          </p:nvPr>
        </p:nvSpPr>
        <p:spPr>
          <a:xfrm>
            <a:off x="488559" y="3109782"/>
            <a:ext cx="3697807" cy="579699"/>
          </a:xfrm>
          <a:prstGeom prst="rect">
            <a:avLst/>
          </a:prstGeom>
          <a:noFill/>
        </p:spPr>
        <p:txBody>
          <a:bodyPr>
            <a:spAutoFit/>
          </a:bodyPr>
          <a:lstStyle/>
          <a:p>
            <a:pPr algn="ctr" fontAlgn="auto">
              <a:spcBef>
                <a:spcPct val="0"/>
              </a:spcBef>
              <a:spcAft>
                <a:spcPct val="0"/>
              </a:spcAft>
              <a:buFontTx/>
              <a:buNone/>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腾讯体 W7" panose="020C08030202040F0204" pitchFamily="34" charset="-122"/>
              <a:ea typeface="腾讯体 W7" panose="020C08030202040F0204" pitchFamily="34" charset="-122"/>
              <a:cs typeface="+mn-ea"/>
              <a:sym typeface="+mn-lt"/>
            </a:endParaRPr>
          </a:p>
        </p:txBody>
      </p:sp>
      <p:sp>
        <p:nvSpPr>
          <p:cNvPr id="28" name="直接连接符 27"/>
          <p:cNvSpPr/>
          <p:nvPr/>
        </p:nvSpPr>
        <p:spPr>
          <a:xfrm>
            <a:off x="4151784" y="1909539"/>
            <a:ext cx="40782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30" name="任意多边形: 形状 29"/>
          <p:cNvSpPr/>
          <p:nvPr/>
        </p:nvSpPr>
        <p:spPr>
          <a:xfrm>
            <a:off x="4572472" y="1939702"/>
            <a:ext cx="5483968"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1.1 Significance of cloud architecture design</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1" name="直接连接符 30"/>
          <p:cNvSpPr/>
          <p:nvPr/>
        </p:nvSpPr>
        <p:spPr>
          <a:xfrm>
            <a:off x="4510559" y="268423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2" name="任意多边形: 形状 31"/>
          <p:cNvSpPr/>
          <p:nvPr/>
        </p:nvSpPr>
        <p:spPr>
          <a:xfrm>
            <a:off x="4572472" y="2722339"/>
            <a:ext cx="4979912" cy="742950"/>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1.2 Cloud architecture for high availability</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3" name="直接连接符 32"/>
          <p:cNvSpPr/>
          <p:nvPr/>
        </p:nvSpPr>
        <p:spPr>
          <a:xfrm>
            <a:off x="4510559" y="3465289"/>
            <a:ext cx="32639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6" name="MH_Entry_1"/>
          <p:cNvSpPr/>
          <p:nvPr>
            <p:custDataLst>
              <p:tags r:id="rId2"/>
            </p:custDataLst>
          </p:nvPr>
        </p:nvSpPr>
        <p:spPr>
          <a:xfrm>
            <a:off x="4216872" y="1196752"/>
            <a:ext cx="677567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fontAlgn="auto">
              <a:spcBef>
                <a:spcPct val="0"/>
              </a:spcBef>
              <a:spcAft>
                <a:spcPct val="0"/>
              </a:spcAft>
              <a:buFontTx/>
              <a:buNone/>
              <a:defRPr/>
            </a:pPr>
            <a:r>
              <a:rPr lang="en-US" sz="2400" b="1" i="0" strike="noStrike" cap="none" spc="0" baseline="0" dirty="0">
                <a:solidFill>
                  <a:srgbClr val="1CADE4"/>
                </a:solidFill>
                <a:effectLst/>
                <a:latin typeface="Times New Roman"/>
                <a:ea typeface="Times New Roman"/>
                <a:cs typeface="Times New Roman"/>
              </a:rPr>
              <a:t>Section 1. Principles of Cloud Architecture Design</a:t>
            </a:r>
          </a:p>
        </p:txBody>
      </p:sp>
      <p:sp>
        <p:nvSpPr>
          <p:cNvPr id="27" name="MH_Others_1"/>
          <p:cNvSpPr/>
          <p:nvPr>
            <p:custDataLst>
              <p:tags r:id="rId3"/>
            </p:custDataLst>
          </p:nvPr>
        </p:nvSpPr>
        <p:spPr>
          <a:xfrm>
            <a:off x="4151784" y="1196752"/>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ct val="0"/>
              </a:spcBef>
              <a:spcAft>
                <a:spcPct val="0"/>
              </a:spcAft>
              <a:buFontTx/>
              <a:buNone/>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sp>
        <p:nvSpPr>
          <p:cNvPr id="34" name="任意多边形: 形状 33"/>
          <p:cNvSpPr/>
          <p:nvPr/>
        </p:nvSpPr>
        <p:spPr>
          <a:xfrm>
            <a:off x="4578822" y="3476402"/>
            <a:ext cx="5405610"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1.3 Cloud architecture for high scalability</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35" name="直接连接符 34"/>
          <p:cNvSpPr/>
          <p:nvPr/>
        </p:nvSpPr>
        <p:spPr>
          <a:xfrm>
            <a:off x="4559417" y="4220939"/>
            <a:ext cx="326231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5" name="任意多边形: 形状 33"/>
          <p:cNvSpPr/>
          <p:nvPr/>
        </p:nvSpPr>
        <p:spPr>
          <a:xfrm>
            <a:off x="4559417" y="4225358"/>
            <a:ext cx="5405610" cy="744537"/>
          </a:xfrm>
          <a:custGeom>
            <a:avLst/>
            <a:gdLst>
              <a:gd name="connsiteX0" fmla="*/ 0 w 3202131"/>
              <a:gd name="connsiteY0" fmla="*/ 0 h 744062"/>
              <a:gd name="connsiteX1" fmla="*/ 3202131 w 3202131"/>
              <a:gd name="connsiteY1" fmla="*/ 0 h 744062"/>
              <a:gd name="connsiteX2" fmla="*/ 3202131 w 3202131"/>
              <a:gd name="connsiteY2" fmla="*/ 744062 h 744062"/>
              <a:gd name="connsiteX3" fmla="*/ 0 w 3202131"/>
              <a:gd name="connsiteY3" fmla="*/ 744062 h 744062"/>
              <a:gd name="connsiteX4" fmla="*/ 0 w 3202131"/>
              <a:gd name="connsiteY4" fmla="*/ 0 h 74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131" h="744062">
                <a:moveTo>
                  <a:pt x="0" y="0"/>
                </a:moveTo>
                <a:lnTo>
                  <a:pt x="3202131" y="0"/>
                </a:lnTo>
                <a:lnTo>
                  <a:pt x="3202131" y="744062"/>
                </a:lnTo>
                <a:lnTo>
                  <a:pt x="0" y="744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200" tIns="76200" rIns="76200" bIns="76200" anchor="ctr"/>
          <a:lstStyle/>
          <a:p>
            <a:pPr defTabSz="889000" fontAlgn="auto">
              <a:lnSpc>
                <a:spcPct val="90000"/>
              </a:lnSpc>
              <a:spcAft>
                <a:spcPct val="35000"/>
              </a:spcAft>
              <a:buFontTx/>
              <a:buNone/>
              <a:defRPr/>
            </a:pPr>
            <a:r>
              <a:rPr lang="en-US" sz="2000" b="0" i="0" strike="noStrike" cap="none" spc="0" baseline="0" dirty="0">
                <a:solidFill>
                  <a:srgbClr val="01ACF1"/>
                </a:solidFill>
                <a:effectLst/>
                <a:latin typeface="Times New Roman"/>
                <a:ea typeface="Times New Roman"/>
                <a:cs typeface="Times New Roman"/>
              </a:rPr>
              <a:t>1.4 Cloud architecture for high security</a:t>
            </a:r>
            <a:endParaRPr lang="en-US" sz="2000" dirty="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16" name="直接连接符 15"/>
          <p:cNvSpPr/>
          <p:nvPr/>
        </p:nvSpPr>
        <p:spPr>
          <a:xfrm>
            <a:off x="4499092" y="4969895"/>
            <a:ext cx="326231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7" name="直接连接符 16"/>
          <p:cNvSpPr/>
          <p:nvPr/>
        </p:nvSpPr>
        <p:spPr>
          <a:xfrm>
            <a:off x="4499092" y="5588942"/>
            <a:ext cx="3262312"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0" name="文本框 19"/>
          <p:cNvSpPr txBox="1"/>
          <p:nvPr/>
        </p:nvSpPr>
        <p:spPr>
          <a:xfrm>
            <a:off x="4559443" y="5077520"/>
            <a:ext cx="4992941" cy="369332"/>
          </a:xfrm>
          <a:prstGeom prst="rect">
            <a:avLst/>
          </a:prstGeom>
          <a:noFill/>
        </p:spPr>
        <p:txBody>
          <a:bodyPr wrap="square" rtlCol="0">
            <a:spAutoFit/>
          </a:bodyPr>
          <a:lstStyle/>
          <a:p>
            <a:pPr defTabSz="889000" fontAlgn="auto">
              <a:lnSpc>
                <a:spcPct val="90000"/>
              </a:lnSpc>
              <a:spcAft>
                <a:spcPct val="35000"/>
              </a:spcAft>
              <a:buFontTx/>
              <a:buNone/>
              <a:defRPr/>
            </a:pPr>
            <a:r>
              <a:rPr lang="en-US" sz="2000" b="0" i="0" strike="noStrike" cap="none" spc="0" baseline="0">
                <a:solidFill>
                  <a:srgbClr val="01ACF1"/>
                </a:solidFill>
                <a:effectLst/>
                <a:latin typeface="Times New Roman"/>
                <a:ea typeface="Times New Roman"/>
                <a:cs typeface="Times New Roman"/>
              </a:rPr>
              <a:t>1.5 Design for cost optimization</a:t>
            </a:r>
            <a:endParaRPr lang="en-US" altLang="zh-CN" sz="2000">
              <a:solidFill>
                <a:srgbClr val="01ACF1"/>
              </a:solidFill>
              <a:latin typeface="腾讯体 W7" panose="020C08030202040F0204" pitchFamily="34" charset="-122"/>
              <a:ea typeface="腾讯体 W7" panose="020C08030202040F0204" pitchFamily="34" charset="-122"/>
              <a:cs typeface="+mn-ea"/>
              <a:sym typeface="+mn-lt"/>
            </a:endParaRPr>
          </a:p>
        </p:txBody>
      </p:sp>
    </p:spTree>
    <p:extLst>
      <p:ext uri="{BB962C8B-B14F-4D97-AF65-F5344CB8AC3E}">
        <p14:creationId xmlns:p14="http://schemas.microsoft.com/office/powerpoint/2010/main" val="21901702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8771" y="75107"/>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1.1 Significance of cloud architecture design</a:t>
            </a:r>
          </a:p>
        </p:txBody>
      </p:sp>
      <p:sp>
        <p:nvSpPr>
          <p:cNvPr id="10" name="椭圆 9">
            <a:extLst>
              <a:ext uri="{FF2B5EF4-FFF2-40B4-BE49-F238E27FC236}">
                <a16:creationId xmlns:a16="http://schemas.microsoft.com/office/drawing/2014/main" id="{69BD9F41-CDC6-485C-ADA3-9E9F13582BB7}"/>
              </a:ext>
            </a:extLst>
          </p:cNvPr>
          <p:cNvSpPr/>
          <p:nvPr/>
        </p:nvSpPr>
        <p:spPr>
          <a:xfrm>
            <a:off x="6827280" y="3270681"/>
            <a:ext cx="2634972" cy="2634972"/>
          </a:xfrm>
          <a:prstGeom prst="ellipse">
            <a:avLst/>
          </a:prstGeom>
          <a:solidFill>
            <a:srgbClr val="1296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a:p>
        </p:txBody>
      </p:sp>
      <p:sp>
        <p:nvSpPr>
          <p:cNvPr id="12" name="椭圆 11">
            <a:extLst>
              <a:ext uri="{FF2B5EF4-FFF2-40B4-BE49-F238E27FC236}">
                <a16:creationId xmlns:a16="http://schemas.microsoft.com/office/drawing/2014/main" id="{6CD617D9-058D-4B1B-9556-F0DCEAFF6262}"/>
              </a:ext>
            </a:extLst>
          </p:cNvPr>
          <p:cNvSpPr/>
          <p:nvPr/>
        </p:nvSpPr>
        <p:spPr>
          <a:xfrm>
            <a:off x="7399933" y="3816283"/>
            <a:ext cx="1580983" cy="1580983"/>
          </a:xfrm>
          <a:prstGeom prst="ellipse">
            <a:avLst/>
          </a:pr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a:p>
        </p:txBody>
      </p:sp>
      <p:sp>
        <p:nvSpPr>
          <p:cNvPr id="13" name="椭圆 12">
            <a:extLst>
              <a:ext uri="{FF2B5EF4-FFF2-40B4-BE49-F238E27FC236}">
                <a16:creationId xmlns:a16="http://schemas.microsoft.com/office/drawing/2014/main" id="{0A35CD38-2588-47B1-84FB-28FA379ADEA4}"/>
              </a:ext>
            </a:extLst>
          </p:cNvPr>
          <p:cNvSpPr/>
          <p:nvPr/>
        </p:nvSpPr>
        <p:spPr>
          <a:xfrm>
            <a:off x="7881268" y="4324669"/>
            <a:ext cx="526994" cy="526994"/>
          </a:xfrm>
          <a:prstGeom prst="ellipse">
            <a:avLst/>
          </a:prstGeom>
          <a:solidFill>
            <a:srgbClr val="92D050"/>
          </a:solidFill>
          <a:ln>
            <a:solidFill>
              <a:srgbClr val="92D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a:p>
        </p:txBody>
      </p:sp>
      <p:sp>
        <p:nvSpPr>
          <p:cNvPr id="14" name="任意多边形: 形状 13">
            <a:extLst>
              <a:ext uri="{FF2B5EF4-FFF2-40B4-BE49-F238E27FC236}">
                <a16:creationId xmlns:a16="http://schemas.microsoft.com/office/drawing/2014/main" id="{635C071D-3B41-4818-84EC-7C0B0A127026}"/>
              </a:ext>
            </a:extLst>
          </p:cNvPr>
          <p:cNvSpPr/>
          <p:nvPr/>
        </p:nvSpPr>
        <p:spPr>
          <a:xfrm>
            <a:off x="9901414" y="2392356"/>
            <a:ext cx="1555530" cy="768533"/>
          </a:xfrm>
          <a:custGeom>
            <a:avLst/>
            <a:gdLst>
              <a:gd name="connsiteX0" fmla="*/ 0 w 1317486"/>
              <a:gd name="connsiteY0" fmla="*/ 0 h 768533"/>
              <a:gd name="connsiteX1" fmla="*/ 1317486 w 1317486"/>
              <a:gd name="connsiteY1" fmla="*/ 0 h 768533"/>
              <a:gd name="connsiteX2" fmla="*/ 1317486 w 1317486"/>
              <a:gd name="connsiteY2" fmla="*/ 768533 h 768533"/>
              <a:gd name="connsiteX3" fmla="*/ 0 w 1317486"/>
              <a:gd name="connsiteY3" fmla="*/ 768533 h 768533"/>
              <a:gd name="connsiteX4" fmla="*/ 0 w 1317486"/>
              <a:gd name="connsiteY4" fmla="*/ 0 h 76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86" h="768533">
                <a:moveTo>
                  <a:pt x="0" y="0"/>
                </a:moveTo>
                <a:lnTo>
                  <a:pt x="1317486" y="0"/>
                </a:lnTo>
                <a:lnTo>
                  <a:pt x="1317486" y="768533"/>
                </a:lnTo>
                <a:lnTo>
                  <a:pt x="0" y="7685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000" b="1" i="0" strike="noStrike" cap="none" spc="0" baseline="0" dirty="0">
                <a:solidFill>
                  <a:srgbClr val="000000"/>
                </a:solidFill>
                <a:effectLst/>
                <a:latin typeface="Times New Roman"/>
                <a:ea typeface="Times New Roman"/>
                <a:cs typeface="Times New Roman"/>
              </a:rPr>
              <a:t>Availability</a:t>
            </a:r>
            <a:endParaRPr lang="zh-CN" sz="2000" kern="1200" dirty="0">
              <a:latin typeface="腾讯体 W7" panose="020C08030202040F0204" pitchFamily="34" charset="-122"/>
              <a:ea typeface="腾讯体 W7" panose="020C08030202040F0204" pitchFamily="34" charset="-122"/>
            </a:endParaRPr>
          </a:p>
        </p:txBody>
      </p:sp>
      <p:sp>
        <p:nvSpPr>
          <p:cNvPr id="16" name="直接连接符 15">
            <a:extLst>
              <a:ext uri="{FF2B5EF4-FFF2-40B4-BE49-F238E27FC236}">
                <a16:creationId xmlns:a16="http://schemas.microsoft.com/office/drawing/2014/main" id="{4449AF0A-E340-4A3B-B849-C9C3A132AC7E}"/>
              </a:ext>
            </a:extLst>
          </p:cNvPr>
          <p:cNvSpPr/>
          <p:nvPr/>
        </p:nvSpPr>
        <p:spPr>
          <a:xfrm>
            <a:off x="9572042" y="2776623"/>
            <a:ext cx="32937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8" name="直接连接符 17">
            <a:extLst>
              <a:ext uri="{FF2B5EF4-FFF2-40B4-BE49-F238E27FC236}">
                <a16:creationId xmlns:a16="http://schemas.microsoft.com/office/drawing/2014/main" id="{BD736283-C5FB-422D-B671-7975F2CFC9D1}"/>
              </a:ext>
            </a:extLst>
          </p:cNvPr>
          <p:cNvSpPr/>
          <p:nvPr/>
        </p:nvSpPr>
        <p:spPr>
          <a:xfrm rot="5400000">
            <a:off x="7952193" y="2969635"/>
            <a:ext cx="1811104" cy="1425959"/>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19" name="任意多边形: 形状 18">
            <a:extLst>
              <a:ext uri="{FF2B5EF4-FFF2-40B4-BE49-F238E27FC236}">
                <a16:creationId xmlns:a16="http://schemas.microsoft.com/office/drawing/2014/main" id="{31F235DA-245D-4229-87C3-03015FEE83A4}"/>
              </a:ext>
            </a:extLst>
          </p:cNvPr>
          <p:cNvSpPr/>
          <p:nvPr/>
        </p:nvSpPr>
        <p:spPr>
          <a:xfrm>
            <a:off x="9901413" y="3160890"/>
            <a:ext cx="1555517" cy="768533"/>
          </a:xfrm>
          <a:custGeom>
            <a:avLst/>
            <a:gdLst>
              <a:gd name="connsiteX0" fmla="*/ 0 w 1317486"/>
              <a:gd name="connsiteY0" fmla="*/ 0 h 768533"/>
              <a:gd name="connsiteX1" fmla="*/ 1317486 w 1317486"/>
              <a:gd name="connsiteY1" fmla="*/ 0 h 768533"/>
              <a:gd name="connsiteX2" fmla="*/ 1317486 w 1317486"/>
              <a:gd name="connsiteY2" fmla="*/ 768533 h 768533"/>
              <a:gd name="connsiteX3" fmla="*/ 0 w 1317486"/>
              <a:gd name="connsiteY3" fmla="*/ 768533 h 768533"/>
              <a:gd name="connsiteX4" fmla="*/ 0 w 1317486"/>
              <a:gd name="connsiteY4" fmla="*/ 0 h 76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86" h="768533">
                <a:moveTo>
                  <a:pt x="0" y="0"/>
                </a:moveTo>
                <a:lnTo>
                  <a:pt x="1317486" y="0"/>
                </a:lnTo>
                <a:lnTo>
                  <a:pt x="1317486" y="768533"/>
                </a:lnTo>
                <a:lnTo>
                  <a:pt x="0" y="7685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000" b="1" i="0" strike="noStrike" cap="none" spc="0" baseline="0" dirty="0">
                <a:solidFill>
                  <a:srgbClr val="000000"/>
                </a:solidFill>
                <a:effectLst/>
                <a:latin typeface="Times New Roman"/>
                <a:ea typeface="Times New Roman"/>
                <a:cs typeface="Times New Roman"/>
              </a:rPr>
              <a:t>Scalability</a:t>
            </a:r>
            <a:endParaRPr lang="zh-CN" sz="2000" kern="1200" dirty="0">
              <a:latin typeface="腾讯体 W7" panose="020C08030202040F0204" pitchFamily="34" charset="-122"/>
              <a:ea typeface="腾讯体 W7" panose="020C08030202040F0204" pitchFamily="34" charset="-122"/>
            </a:endParaRPr>
          </a:p>
        </p:txBody>
      </p:sp>
      <p:sp>
        <p:nvSpPr>
          <p:cNvPr id="24" name="直接连接符 23">
            <a:extLst>
              <a:ext uri="{FF2B5EF4-FFF2-40B4-BE49-F238E27FC236}">
                <a16:creationId xmlns:a16="http://schemas.microsoft.com/office/drawing/2014/main" id="{39D7F107-CB51-4845-B4C0-E49505FD3027}"/>
              </a:ext>
            </a:extLst>
          </p:cNvPr>
          <p:cNvSpPr/>
          <p:nvPr/>
        </p:nvSpPr>
        <p:spPr>
          <a:xfrm>
            <a:off x="9572042" y="3545157"/>
            <a:ext cx="32937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5" name="直接连接符 24">
            <a:extLst>
              <a:ext uri="{FF2B5EF4-FFF2-40B4-BE49-F238E27FC236}">
                <a16:creationId xmlns:a16="http://schemas.microsoft.com/office/drawing/2014/main" id="{2CCA81E1-1B86-4D23-999D-FDC68D4B777A}"/>
              </a:ext>
            </a:extLst>
          </p:cNvPr>
          <p:cNvSpPr/>
          <p:nvPr/>
        </p:nvSpPr>
        <p:spPr>
          <a:xfrm rot="5400000">
            <a:off x="8340939" y="3726179"/>
            <a:ext cx="1411291" cy="1048279"/>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6" name="任意多边形: 形状 25">
            <a:extLst>
              <a:ext uri="{FF2B5EF4-FFF2-40B4-BE49-F238E27FC236}">
                <a16:creationId xmlns:a16="http://schemas.microsoft.com/office/drawing/2014/main" id="{861A228A-A7B9-4A8C-A5AE-BBE9EEC7D7B0}"/>
              </a:ext>
            </a:extLst>
          </p:cNvPr>
          <p:cNvSpPr/>
          <p:nvPr/>
        </p:nvSpPr>
        <p:spPr>
          <a:xfrm>
            <a:off x="9901414" y="3945069"/>
            <a:ext cx="1317486" cy="768533"/>
          </a:xfrm>
          <a:custGeom>
            <a:avLst/>
            <a:gdLst>
              <a:gd name="connsiteX0" fmla="*/ 0 w 1317486"/>
              <a:gd name="connsiteY0" fmla="*/ 0 h 768533"/>
              <a:gd name="connsiteX1" fmla="*/ 1317486 w 1317486"/>
              <a:gd name="connsiteY1" fmla="*/ 0 h 768533"/>
              <a:gd name="connsiteX2" fmla="*/ 1317486 w 1317486"/>
              <a:gd name="connsiteY2" fmla="*/ 768533 h 768533"/>
              <a:gd name="connsiteX3" fmla="*/ 0 w 1317486"/>
              <a:gd name="connsiteY3" fmla="*/ 768533 h 768533"/>
              <a:gd name="connsiteX4" fmla="*/ 0 w 1317486"/>
              <a:gd name="connsiteY4" fmla="*/ 0 h 76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86" h="768533">
                <a:moveTo>
                  <a:pt x="0" y="0"/>
                </a:moveTo>
                <a:lnTo>
                  <a:pt x="1317486" y="0"/>
                </a:lnTo>
                <a:lnTo>
                  <a:pt x="1317486" y="768533"/>
                </a:lnTo>
                <a:lnTo>
                  <a:pt x="0" y="7685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defTabSz="1244600">
              <a:lnSpc>
                <a:spcPct val="90000"/>
              </a:lnSpc>
              <a:spcBef>
                <a:spcPct val="0"/>
              </a:spcBef>
              <a:spcAft>
                <a:spcPct val="35000"/>
              </a:spcAft>
            </a:pPr>
            <a:r>
              <a:rPr lang="en-US" sz="2000" b="1" i="0" strike="noStrike" cap="none" spc="0" baseline="0" dirty="0">
                <a:solidFill>
                  <a:srgbClr val="000000"/>
                </a:solidFill>
                <a:effectLst/>
                <a:latin typeface="Times New Roman"/>
                <a:ea typeface="Times New Roman"/>
                <a:cs typeface="Times New Roman"/>
              </a:rPr>
              <a:t>Security</a:t>
            </a:r>
            <a:endParaRPr lang="zh-CN" altLang="zh-CN" sz="2000" dirty="0">
              <a:latin typeface="腾讯体 W7" panose="020C08030202040F0204" pitchFamily="34" charset="-122"/>
              <a:ea typeface="腾讯体 W7" panose="020C08030202040F0204" pitchFamily="34" charset="-122"/>
            </a:endParaRPr>
          </a:p>
        </p:txBody>
      </p:sp>
      <p:sp>
        <p:nvSpPr>
          <p:cNvPr id="27" name="直接连接符 26">
            <a:extLst>
              <a:ext uri="{FF2B5EF4-FFF2-40B4-BE49-F238E27FC236}">
                <a16:creationId xmlns:a16="http://schemas.microsoft.com/office/drawing/2014/main" id="{4DE1139F-883E-4E00-AD90-F08408EB9B38}"/>
              </a:ext>
            </a:extLst>
          </p:cNvPr>
          <p:cNvSpPr/>
          <p:nvPr/>
        </p:nvSpPr>
        <p:spPr>
          <a:xfrm>
            <a:off x="9572042" y="4329335"/>
            <a:ext cx="32937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28" name="直接连接符 27">
            <a:extLst>
              <a:ext uri="{FF2B5EF4-FFF2-40B4-BE49-F238E27FC236}">
                <a16:creationId xmlns:a16="http://schemas.microsoft.com/office/drawing/2014/main" id="{CB144538-391B-492E-B36B-AE7C81348B01}"/>
              </a:ext>
            </a:extLst>
          </p:cNvPr>
          <p:cNvSpPr/>
          <p:nvPr/>
        </p:nvSpPr>
        <p:spPr>
          <a:xfrm rot="5400000">
            <a:off x="8730168" y="4497754"/>
            <a:ext cx="1008315" cy="67060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grpSp>
        <p:nvGrpSpPr>
          <p:cNvPr id="3" name="组合 2"/>
          <p:cNvGrpSpPr/>
          <p:nvPr/>
        </p:nvGrpSpPr>
        <p:grpSpPr>
          <a:xfrm>
            <a:off x="838201" y="3203889"/>
            <a:ext cx="2849585" cy="2817398"/>
            <a:chOff x="1009759" y="3429406"/>
            <a:chExt cx="3600400" cy="3240361"/>
          </a:xfrm>
        </p:grpSpPr>
        <p:sp>
          <p:nvSpPr>
            <p:cNvPr id="4" name="圆角矩形 3"/>
            <p:cNvSpPr/>
            <p:nvPr/>
          </p:nvSpPr>
          <p:spPr>
            <a:xfrm>
              <a:off x="1009759" y="3429406"/>
              <a:ext cx="3600400" cy="32403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73" y="3879300"/>
              <a:ext cx="3350034" cy="2502435"/>
            </a:xfrm>
            <a:prstGeom prst="rect">
              <a:avLst/>
            </a:prstGeom>
          </p:spPr>
        </p:pic>
      </p:grpSp>
      <p:sp>
        <p:nvSpPr>
          <p:cNvPr id="7" name="矩形 6"/>
          <p:cNvSpPr/>
          <p:nvPr/>
        </p:nvSpPr>
        <p:spPr>
          <a:xfrm>
            <a:off x="4762245" y="4165946"/>
            <a:ext cx="1325254" cy="461665"/>
          </a:xfrm>
          <a:prstGeom prst="rect">
            <a:avLst/>
          </a:prstGeom>
        </p:spPr>
        <p:txBody>
          <a:bodyPr wrap="square">
            <a:spAutoFit/>
          </a:bodyPr>
          <a:lstStyle/>
          <a:p>
            <a:r>
              <a:rPr lang="en-US" sz="2400" b="1" i="0" strike="noStrike" cap="none" spc="0" baseline="0" dirty="0">
                <a:solidFill>
                  <a:srgbClr val="129AE0"/>
                </a:solidFill>
                <a:effectLst/>
                <a:latin typeface="Times New Roman"/>
                <a:ea typeface="Times New Roman"/>
                <a:cs typeface="Times New Roman"/>
              </a:rPr>
              <a:t>Business</a:t>
            </a:r>
          </a:p>
        </p:txBody>
      </p:sp>
      <p:cxnSp>
        <p:nvCxnSpPr>
          <p:cNvPr id="17" name="直接箭头连接符 16"/>
          <p:cNvCxnSpPr>
            <a:endCxn id="7" idx="1"/>
          </p:cNvCxnSpPr>
          <p:nvPr/>
        </p:nvCxnSpPr>
        <p:spPr>
          <a:xfrm flipV="1">
            <a:off x="3792402" y="4396779"/>
            <a:ext cx="969843" cy="8229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7" idx="3"/>
          </p:cNvCxnSpPr>
          <p:nvPr/>
        </p:nvCxnSpPr>
        <p:spPr>
          <a:xfrm>
            <a:off x="6087499" y="4396779"/>
            <a:ext cx="721201" cy="8229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906444" y="5491467"/>
            <a:ext cx="1747385" cy="400110"/>
          </a:xfrm>
          <a:prstGeom prst="rect">
            <a:avLst/>
          </a:prstGeom>
        </p:spPr>
        <p:txBody>
          <a:bodyPr wrap="square">
            <a:spAutoFit/>
          </a:bodyPr>
          <a:lstStyle/>
          <a:p>
            <a:r>
              <a:rPr lang="en-US" sz="2000" b="1" i="0" strike="noStrike" cap="none" spc="0" baseline="0" dirty="0">
                <a:solidFill>
                  <a:srgbClr val="129AE0"/>
                </a:solidFill>
                <a:effectLst/>
                <a:latin typeface="Times New Roman"/>
                <a:ea typeface="Times New Roman"/>
                <a:cs typeface="Times New Roman"/>
              </a:rPr>
              <a:t>Architecture</a:t>
            </a:r>
            <a:endParaRPr lang="zh-CN" altLang="en-US" sz="2000" b="1" dirty="0">
              <a:solidFill>
                <a:srgbClr val="129AE0"/>
              </a:solidFill>
              <a:latin typeface="腾讯体 W7" panose="020C08030202040F0204" pitchFamily="34" charset="-122"/>
              <a:ea typeface="腾讯体 W7" panose="020C08030202040F0204" pitchFamily="34" charset="-122"/>
            </a:endParaRPr>
          </a:p>
        </p:txBody>
      </p:sp>
      <p:sp>
        <p:nvSpPr>
          <p:cNvPr id="22" name="矩形 21"/>
          <p:cNvSpPr/>
          <p:nvPr/>
        </p:nvSpPr>
        <p:spPr>
          <a:xfrm>
            <a:off x="3902424" y="3857717"/>
            <a:ext cx="1074483" cy="400110"/>
          </a:xfrm>
          <a:prstGeom prst="rect">
            <a:avLst/>
          </a:prstGeom>
        </p:spPr>
        <p:txBody>
          <a:bodyPr wrap="square">
            <a:spAutoFit/>
          </a:bodyPr>
          <a:lstStyle/>
          <a:p>
            <a:r>
              <a:rPr lang="en-US" sz="2000" b="1" i="0" strike="noStrike" cap="none" spc="0" baseline="0" dirty="0">
                <a:solidFill>
                  <a:srgbClr val="129AE0"/>
                </a:solidFill>
                <a:effectLst/>
                <a:latin typeface="Times New Roman"/>
                <a:ea typeface="Times New Roman"/>
                <a:cs typeface="Times New Roman"/>
              </a:rPr>
              <a:t>Support</a:t>
            </a:r>
          </a:p>
        </p:txBody>
      </p:sp>
      <p:sp>
        <p:nvSpPr>
          <p:cNvPr id="23" name="矩形 22"/>
          <p:cNvSpPr/>
          <p:nvPr/>
        </p:nvSpPr>
        <p:spPr>
          <a:xfrm>
            <a:off x="5924346" y="3874657"/>
            <a:ext cx="1008612" cy="369332"/>
          </a:xfrm>
          <a:prstGeom prst="rect">
            <a:avLst/>
          </a:prstGeom>
        </p:spPr>
        <p:txBody>
          <a:bodyPr wrap="square">
            <a:spAutoFit/>
          </a:bodyPr>
          <a:lstStyle/>
          <a:p>
            <a:r>
              <a:rPr lang="en-US" b="1" i="0" strike="noStrike" cap="none" spc="0" baseline="0" dirty="0">
                <a:solidFill>
                  <a:srgbClr val="129AE0"/>
                </a:solidFill>
                <a:effectLst/>
                <a:latin typeface="Times New Roman"/>
                <a:ea typeface="Times New Roman"/>
                <a:cs typeface="Times New Roman"/>
              </a:rPr>
              <a:t>Metric</a:t>
            </a:r>
          </a:p>
        </p:txBody>
      </p:sp>
      <p:sp>
        <p:nvSpPr>
          <p:cNvPr id="8" name="矩形 7"/>
          <p:cNvSpPr/>
          <p:nvPr/>
        </p:nvSpPr>
        <p:spPr>
          <a:xfrm>
            <a:off x="873866" y="1041282"/>
            <a:ext cx="9932069" cy="1687963"/>
          </a:xfrm>
          <a:prstGeom prst="rect">
            <a:avLst/>
          </a:prstGeom>
        </p:spPr>
        <p:txBody>
          <a:bodyPr wrap="square">
            <a:spAutoFit/>
          </a:bodyPr>
          <a:lstStyle/>
          <a:p>
            <a:pPr defTabSz="912813">
              <a:lnSpc>
                <a:spcPct val="150000"/>
              </a:lnSpc>
              <a:spcBef>
                <a:spcPct val="0"/>
              </a:spcBef>
              <a:buClr>
                <a:schemeClr val="accent1"/>
              </a:buClr>
            </a:pPr>
            <a:r>
              <a:rPr lang="en-US" sz="2400" b="1" i="0" strike="noStrike" cap="none" spc="0" baseline="0" dirty="0">
                <a:solidFill>
                  <a:srgbClr val="000000"/>
                </a:solidFill>
                <a:effectLst/>
                <a:latin typeface="Times New Roman"/>
                <a:ea typeface="Times New Roman"/>
                <a:cs typeface="Times New Roman"/>
              </a:rPr>
              <a:t>Purposes of cloud architecture design:</a:t>
            </a:r>
            <a:r>
              <a:rPr lang="en-US" sz="2400" b="0" i="0" strike="noStrike" cap="none" spc="0" baseline="0" dirty="0">
                <a:solidFill>
                  <a:srgbClr val="000000"/>
                </a:solidFill>
                <a:effectLst/>
                <a:latin typeface="Times New Roman"/>
                <a:ea typeface="Times New Roman"/>
                <a:cs typeface="Times New Roman"/>
              </a:rPr>
              <a:t> to select and combine Tencent Cloud services </a:t>
            </a:r>
            <a:r>
              <a:rPr lang="en-US" sz="2400" b="1" i="0" strike="noStrike" cap="none" spc="0" baseline="0" dirty="0">
                <a:solidFill>
                  <a:srgbClr val="000000"/>
                </a:solidFill>
                <a:effectLst/>
                <a:latin typeface="Times New Roman"/>
                <a:ea typeface="Times New Roman"/>
                <a:cs typeface="Times New Roman"/>
              </a:rPr>
              <a:t>at reasonable costs</a:t>
            </a:r>
            <a:r>
              <a:rPr lang="en-US" sz="2400" b="0" i="0" strike="noStrike" cap="none" spc="0" baseline="0" dirty="0">
                <a:solidFill>
                  <a:srgbClr val="000000"/>
                </a:solidFill>
                <a:effectLst/>
                <a:latin typeface="Times New Roman"/>
                <a:ea typeface="Times New Roman"/>
                <a:cs typeface="Times New Roman"/>
              </a:rPr>
              <a:t> to improve the </a:t>
            </a:r>
            <a:r>
              <a:rPr lang="en-US" sz="2400" b="1" i="0" strike="noStrike" cap="none" spc="0" baseline="0" dirty="0">
                <a:solidFill>
                  <a:srgbClr val="000000"/>
                </a:solidFill>
                <a:effectLst/>
                <a:latin typeface="Times New Roman"/>
                <a:ea typeface="Times New Roman"/>
                <a:cs typeface="Times New Roman"/>
              </a:rPr>
              <a:t>availability, scalability, and security</a:t>
            </a:r>
            <a:r>
              <a:rPr lang="en-US" sz="2400" b="0" i="0" strike="noStrike" cap="none" spc="0" baseline="0" dirty="0">
                <a:solidFill>
                  <a:srgbClr val="000000"/>
                </a:solidFill>
                <a:effectLst/>
                <a:latin typeface="Times New Roman"/>
                <a:ea typeface="Times New Roman"/>
                <a:cs typeface="Times New Roman"/>
              </a:rPr>
              <a:t> of the system while satisfying the business needs.</a:t>
            </a:r>
          </a:p>
        </p:txBody>
      </p:sp>
      <p:sp>
        <p:nvSpPr>
          <p:cNvPr id="29" name="直接连接符 28">
            <a:extLst>
              <a:ext uri="{FF2B5EF4-FFF2-40B4-BE49-F238E27FC236}">
                <a16:creationId xmlns:a16="http://schemas.microsoft.com/office/drawing/2014/main" id="{65F50A42-BB78-4AFD-8761-1B24F758C1F8}"/>
              </a:ext>
            </a:extLst>
          </p:cNvPr>
          <p:cNvSpPr/>
          <p:nvPr/>
        </p:nvSpPr>
        <p:spPr>
          <a:xfrm>
            <a:off x="9588388" y="5805264"/>
            <a:ext cx="329371"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0" name="直接连接符 29">
            <a:extLst>
              <a:ext uri="{FF2B5EF4-FFF2-40B4-BE49-F238E27FC236}">
                <a16:creationId xmlns:a16="http://schemas.microsoft.com/office/drawing/2014/main" id="{9F23983F-4BA6-4E1B-B6F9-5FF96227B672}"/>
              </a:ext>
            </a:extLst>
          </p:cNvPr>
          <p:cNvSpPr/>
          <p:nvPr/>
        </p:nvSpPr>
        <p:spPr>
          <a:xfrm rot="5400000" flipH="1">
            <a:off x="8979922" y="5160794"/>
            <a:ext cx="172816" cy="1116124"/>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a:p>
        </p:txBody>
      </p:sp>
      <p:sp>
        <p:nvSpPr>
          <p:cNvPr id="31" name="任意多边形: 形状 30">
            <a:extLst>
              <a:ext uri="{FF2B5EF4-FFF2-40B4-BE49-F238E27FC236}">
                <a16:creationId xmlns:a16="http://schemas.microsoft.com/office/drawing/2014/main" id="{B379F69B-60EF-4511-B41C-FB1B1FEFDFCE}"/>
              </a:ext>
            </a:extLst>
          </p:cNvPr>
          <p:cNvSpPr/>
          <p:nvPr/>
        </p:nvSpPr>
        <p:spPr>
          <a:xfrm>
            <a:off x="9912424" y="5373216"/>
            <a:ext cx="1317486" cy="768533"/>
          </a:xfrm>
          <a:custGeom>
            <a:avLst/>
            <a:gdLst>
              <a:gd name="connsiteX0" fmla="*/ 0 w 1317486"/>
              <a:gd name="connsiteY0" fmla="*/ 0 h 768533"/>
              <a:gd name="connsiteX1" fmla="*/ 1317486 w 1317486"/>
              <a:gd name="connsiteY1" fmla="*/ 0 h 768533"/>
              <a:gd name="connsiteX2" fmla="*/ 1317486 w 1317486"/>
              <a:gd name="connsiteY2" fmla="*/ 768533 h 768533"/>
              <a:gd name="connsiteX3" fmla="*/ 0 w 1317486"/>
              <a:gd name="connsiteY3" fmla="*/ 768533 h 768533"/>
              <a:gd name="connsiteX4" fmla="*/ 0 w 1317486"/>
              <a:gd name="connsiteY4" fmla="*/ 0 h 76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86" h="768533">
                <a:moveTo>
                  <a:pt x="0" y="0"/>
                </a:moveTo>
                <a:lnTo>
                  <a:pt x="1317486" y="0"/>
                </a:lnTo>
                <a:lnTo>
                  <a:pt x="1317486" y="768533"/>
                </a:lnTo>
                <a:lnTo>
                  <a:pt x="0" y="7685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defTabSz="1244600">
              <a:lnSpc>
                <a:spcPct val="90000"/>
              </a:lnSpc>
              <a:spcBef>
                <a:spcPct val="0"/>
              </a:spcBef>
              <a:spcAft>
                <a:spcPct val="35000"/>
              </a:spcAft>
            </a:pPr>
            <a:r>
              <a:rPr lang="en-US" sz="2000" b="1" i="0" strike="noStrike" cap="none" spc="0" baseline="0" dirty="0">
                <a:solidFill>
                  <a:srgbClr val="000000"/>
                </a:solidFill>
                <a:effectLst/>
                <a:latin typeface="Times New Roman"/>
                <a:ea typeface="Times New Roman"/>
                <a:cs typeface="Times New Roman"/>
              </a:rPr>
              <a:t>Cost</a:t>
            </a:r>
            <a:endParaRPr lang="zh-CN" altLang="zh-CN" sz="2000" dirty="0">
              <a:latin typeface="腾讯体 W7" panose="020C08030202040F0204" pitchFamily="34" charset="-122"/>
              <a:ea typeface="腾讯体 W7" panose="020C08030202040F0204" pitchFamily="34" charset="-122"/>
            </a:endParaRPr>
          </a:p>
        </p:txBody>
      </p:sp>
      <p:cxnSp>
        <p:nvCxnSpPr>
          <p:cNvPr id="32" name="直接箭头连接符 31">
            <a:extLst>
              <a:ext uri="{FF2B5EF4-FFF2-40B4-BE49-F238E27FC236}">
                <a16:creationId xmlns:a16="http://schemas.microsoft.com/office/drawing/2014/main" id="{18B92788-F772-4F81-B074-11F69E4B5227}"/>
              </a:ext>
            </a:extLst>
          </p:cNvPr>
          <p:cNvCxnSpPr/>
          <p:nvPr/>
        </p:nvCxnSpPr>
        <p:spPr>
          <a:xfrm flipV="1">
            <a:off x="11787633" y="2459215"/>
            <a:ext cx="1" cy="5400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63BC6396-14D6-4367-9F85-50E28774EEC5}"/>
              </a:ext>
            </a:extLst>
          </p:cNvPr>
          <p:cNvCxnSpPr/>
          <p:nvPr/>
        </p:nvCxnSpPr>
        <p:spPr>
          <a:xfrm flipV="1">
            <a:off x="11787633" y="3142554"/>
            <a:ext cx="1" cy="5400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5C6D25AF-C025-434A-B4F3-E91EF8B02FA6}"/>
              </a:ext>
            </a:extLst>
          </p:cNvPr>
          <p:cNvCxnSpPr/>
          <p:nvPr/>
        </p:nvCxnSpPr>
        <p:spPr>
          <a:xfrm flipV="1">
            <a:off x="11787633" y="3945069"/>
            <a:ext cx="1" cy="5400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E94CA9EC-F07F-48AA-9809-AD4CDB39233A}"/>
              </a:ext>
            </a:extLst>
          </p:cNvPr>
          <p:cNvCxnSpPr/>
          <p:nvPr/>
        </p:nvCxnSpPr>
        <p:spPr>
          <a:xfrm flipH="1">
            <a:off x="11807856" y="5397266"/>
            <a:ext cx="14662" cy="5885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786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923" y="77250"/>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1.2 Cloud architecture for high availability</a:t>
            </a:r>
          </a:p>
        </p:txBody>
      </p:sp>
      <p:grpSp>
        <p:nvGrpSpPr>
          <p:cNvPr id="44" name="组合 43"/>
          <p:cNvGrpSpPr/>
          <p:nvPr/>
        </p:nvGrpSpPr>
        <p:grpSpPr>
          <a:xfrm>
            <a:off x="1065649" y="1436035"/>
            <a:ext cx="2957093" cy="1576397"/>
            <a:chOff x="3943789" y="2705468"/>
            <a:chExt cx="2205793" cy="1035158"/>
          </a:xfrm>
        </p:grpSpPr>
        <p:sp>
          <p:nvSpPr>
            <p:cNvPr id="19" name="矩形 18"/>
            <p:cNvSpPr/>
            <p:nvPr/>
          </p:nvSpPr>
          <p:spPr>
            <a:xfrm>
              <a:off x="4023813" y="2705468"/>
              <a:ext cx="1260327" cy="262737"/>
            </a:xfrm>
            <a:prstGeom prst="rect">
              <a:avLst/>
            </a:prstGeom>
          </p:spPr>
          <p:txBody>
            <a:bodyPr wrap="square">
              <a:spAutoFit/>
            </a:bodyPr>
            <a:lstStyle/>
            <a:p>
              <a:r>
                <a:rPr lang="en-US" sz="2000" b="1" i="0" strike="noStrike" cap="none" spc="0" baseline="0" dirty="0">
                  <a:solidFill>
                    <a:srgbClr val="129AE0"/>
                  </a:solidFill>
                  <a:effectLst/>
                  <a:latin typeface="Times New Roman"/>
                  <a:ea typeface="Times New Roman"/>
                  <a:cs typeface="Times New Roman"/>
                </a:rPr>
                <a:t>Business</a:t>
              </a:r>
            </a:p>
          </p:txBody>
        </p:sp>
        <p:sp>
          <p:nvSpPr>
            <p:cNvPr id="27" name="矩形 26"/>
            <p:cNvSpPr/>
            <p:nvPr/>
          </p:nvSpPr>
          <p:spPr>
            <a:xfrm>
              <a:off x="3943789" y="3126170"/>
              <a:ext cx="2021461" cy="242526"/>
            </a:xfrm>
            <a:prstGeom prst="rect">
              <a:avLst/>
            </a:prstGeom>
          </p:spPr>
          <p:txBody>
            <a:bodyPr wrap="square">
              <a:spAutoFit/>
            </a:bodyPr>
            <a:lstStyle/>
            <a:p>
              <a:r>
                <a:rPr lang="en-US" b="1" i="0" strike="noStrike" cap="none" spc="0" baseline="0" dirty="0">
                  <a:solidFill>
                    <a:srgbClr val="000000"/>
                  </a:solidFill>
                  <a:effectLst/>
                  <a:latin typeface="Times New Roman"/>
                  <a:ea typeface="Times New Roman"/>
                  <a:cs typeface="Times New Roman"/>
                </a:rPr>
                <a:t>Business continuity</a:t>
              </a:r>
            </a:p>
          </p:txBody>
        </p:sp>
        <p:sp>
          <p:nvSpPr>
            <p:cNvPr id="28" name="矩形 27"/>
            <p:cNvSpPr/>
            <p:nvPr/>
          </p:nvSpPr>
          <p:spPr>
            <a:xfrm>
              <a:off x="3954897" y="3498100"/>
              <a:ext cx="2194685" cy="242526"/>
            </a:xfrm>
            <a:prstGeom prst="rect">
              <a:avLst/>
            </a:prstGeom>
          </p:spPr>
          <p:txBody>
            <a:bodyPr wrap="square">
              <a:spAutoFit/>
            </a:bodyPr>
            <a:lstStyle/>
            <a:p>
              <a:r>
                <a:rPr lang="en-US" b="1" i="0" strike="noStrike" cap="none" spc="0" baseline="0" dirty="0">
                  <a:solidFill>
                    <a:srgbClr val="000000"/>
                  </a:solidFill>
                  <a:effectLst/>
                  <a:latin typeface="Times New Roman"/>
                  <a:ea typeface="Times New Roman"/>
                  <a:cs typeface="Times New Roman"/>
                </a:rPr>
                <a:t>Business changes</a:t>
              </a:r>
            </a:p>
          </p:txBody>
        </p:sp>
      </p:grpSp>
      <p:grpSp>
        <p:nvGrpSpPr>
          <p:cNvPr id="6" name="组合 5"/>
          <p:cNvGrpSpPr/>
          <p:nvPr/>
        </p:nvGrpSpPr>
        <p:grpSpPr>
          <a:xfrm>
            <a:off x="1210487" y="4221088"/>
            <a:ext cx="2289443" cy="1604275"/>
            <a:chOff x="1210487" y="4165712"/>
            <a:chExt cx="2289443" cy="1604275"/>
          </a:xfrm>
        </p:grpSpPr>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480" y="4165712"/>
              <a:ext cx="1173362" cy="1204165"/>
            </a:xfrm>
            <a:prstGeom prst="rect">
              <a:avLst/>
            </a:prstGeom>
            <a:ln w="57150">
              <a:tailEnd type="triangle"/>
            </a:ln>
          </p:spPr>
        </p:pic>
        <p:sp>
          <p:nvSpPr>
            <p:cNvPr id="65" name="矩形 64"/>
            <p:cNvSpPr/>
            <p:nvPr/>
          </p:nvSpPr>
          <p:spPr>
            <a:xfrm>
              <a:off x="1209342" y="5369876"/>
              <a:ext cx="2291733" cy="396636"/>
            </a:xfrm>
            <a:prstGeom prst="rect">
              <a:avLst/>
            </a:prstGeom>
          </p:spPr>
          <p:txBody>
            <a:bodyPr wrap="square">
              <a:spAutoFit/>
            </a:bodyPr>
            <a:lstStyle/>
            <a:p>
              <a:pPr algn="ctr"/>
              <a:r>
                <a:rPr lang="en-US" sz="2000" b="1" i="0" strike="noStrike" cap="none" spc="0" baseline="0">
                  <a:solidFill>
                    <a:srgbClr val="000000"/>
                  </a:solidFill>
                  <a:effectLst/>
                  <a:latin typeface="Times New Roman"/>
                  <a:ea typeface="Times New Roman"/>
                  <a:cs typeface="Times New Roman"/>
                </a:rPr>
                <a:t>CLB</a:t>
              </a:r>
            </a:p>
          </p:txBody>
        </p:sp>
      </p:grpSp>
      <p:grpSp>
        <p:nvGrpSpPr>
          <p:cNvPr id="9" name="组合 8"/>
          <p:cNvGrpSpPr/>
          <p:nvPr/>
        </p:nvGrpSpPr>
        <p:grpSpPr>
          <a:xfrm>
            <a:off x="9084332" y="4274579"/>
            <a:ext cx="2399889" cy="1550784"/>
            <a:chOff x="9250679" y="4184989"/>
            <a:chExt cx="2399889" cy="1550784"/>
          </a:xfrm>
        </p:grpSpPr>
        <p:pic>
          <p:nvPicPr>
            <p:cNvPr id="43" name="图形 33">
              <a:extLst>
                <a:ext uri="{FF2B5EF4-FFF2-40B4-BE49-F238E27FC236}">
                  <a16:creationId xmlns:a16="http://schemas.microsoft.com/office/drawing/2014/main" id="{D5E28F89-3275-4523-BA59-1D8EB3506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412" y="4184989"/>
              <a:ext cx="1215789" cy="1168550"/>
            </a:xfrm>
            <a:prstGeom prst="rect">
              <a:avLst/>
            </a:prstGeom>
            <a:ln w="57150">
              <a:tailEnd type="triangle"/>
            </a:ln>
          </p:spPr>
        </p:pic>
        <p:sp>
          <p:nvSpPr>
            <p:cNvPr id="67" name="矩形 66"/>
            <p:cNvSpPr/>
            <p:nvPr/>
          </p:nvSpPr>
          <p:spPr>
            <a:xfrm>
              <a:off x="9249479" y="5335663"/>
              <a:ext cx="2402289" cy="396636"/>
            </a:xfrm>
            <a:prstGeom prst="rect">
              <a:avLst/>
            </a:prstGeom>
          </p:spPr>
          <p:txBody>
            <a:bodyPr wrap="square">
              <a:spAutoFit/>
            </a:bodyPr>
            <a:lstStyle/>
            <a:p>
              <a:pPr algn="ctr"/>
              <a:r>
                <a:rPr lang="en-US" sz="2000" b="1" i="0" strike="noStrike" cap="none" spc="0" baseline="0">
                  <a:solidFill>
                    <a:srgbClr val="000000"/>
                  </a:solidFill>
                  <a:effectLst/>
                  <a:latin typeface="Times New Roman"/>
                  <a:ea typeface="Times New Roman"/>
                  <a:cs typeface="Times New Roman"/>
                </a:rPr>
                <a:t>SCF</a:t>
              </a:r>
            </a:p>
          </p:txBody>
        </p:sp>
      </p:grpSp>
      <p:cxnSp>
        <p:nvCxnSpPr>
          <p:cNvPr id="30" name="直接箭头连接符 29"/>
          <p:cNvCxnSpPr/>
          <p:nvPr/>
        </p:nvCxnSpPr>
        <p:spPr>
          <a:xfrm>
            <a:off x="3719736" y="2391527"/>
            <a:ext cx="10569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233903" y="1294648"/>
            <a:ext cx="2953531" cy="1703945"/>
            <a:chOff x="4188835" y="1293311"/>
            <a:chExt cx="2493651" cy="1496788"/>
          </a:xfrm>
        </p:grpSpPr>
        <p:sp>
          <p:nvSpPr>
            <p:cNvPr id="33" name="矩形 32"/>
            <p:cNvSpPr/>
            <p:nvPr/>
          </p:nvSpPr>
          <p:spPr>
            <a:xfrm>
              <a:off x="4188835" y="2087146"/>
              <a:ext cx="2493651" cy="324431"/>
            </a:xfrm>
            <a:prstGeom prst="rect">
              <a:avLst/>
            </a:prstGeom>
          </p:spPr>
          <p:txBody>
            <a:bodyPr wrap="square">
              <a:spAutoFit/>
            </a:bodyPr>
            <a:lstStyle/>
            <a:p>
              <a:r>
                <a:rPr lang="en-US" b="1" i="0" strike="noStrike" cap="none" spc="0" baseline="0" dirty="0">
                  <a:solidFill>
                    <a:srgbClr val="000000"/>
                  </a:solidFill>
                  <a:effectLst/>
                  <a:latin typeface="Times New Roman"/>
                  <a:ea typeface="Times New Roman"/>
                  <a:cs typeface="Times New Roman"/>
                </a:rPr>
                <a:t>Redundancy design</a:t>
              </a:r>
            </a:p>
          </p:txBody>
        </p:sp>
        <p:sp>
          <p:nvSpPr>
            <p:cNvPr id="34" name="矩形 33"/>
            <p:cNvSpPr/>
            <p:nvPr/>
          </p:nvSpPr>
          <p:spPr>
            <a:xfrm>
              <a:off x="4549227" y="2465668"/>
              <a:ext cx="1934898" cy="324431"/>
            </a:xfrm>
            <a:prstGeom prst="rect">
              <a:avLst/>
            </a:prstGeom>
          </p:spPr>
          <p:txBody>
            <a:bodyPr wrap="square">
              <a:spAutoFit/>
            </a:bodyPr>
            <a:lstStyle/>
            <a:p>
              <a:r>
                <a:rPr lang="en-US" b="1" i="0" strike="noStrike" cap="none" spc="0" baseline="0" dirty="0">
                  <a:solidFill>
                    <a:srgbClr val="000000"/>
                  </a:solidFill>
                  <a:effectLst/>
                  <a:latin typeface="Times New Roman"/>
                  <a:ea typeface="Times New Roman"/>
                  <a:cs typeface="Times New Roman"/>
                </a:rPr>
                <a:t>Scalability</a:t>
              </a:r>
            </a:p>
          </p:txBody>
        </p:sp>
        <p:sp>
          <p:nvSpPr>
            <p:cNvPr id="35" name="矩形 34"/>
            <p:cNvSpPr/>
            <p:nvPr/>
          </p:nvSpPr>
          <p:spPr>
            <a:xfrm>
              <a:off x="4194122" y="1293311"/>
              <a:ext cx="2488364" cy="621825"/>
            </a:xfrm>
            <a:prstGeom prst="rect">
              <a:avLst/>
            </a:prstGeom>
          </p:spPr>
          <p:txBody>
            <a:bodyPr wrap="square">
              <a:spAutoFit/>
            </a:bodyPr>
            <a:lstStyle/>
            <a:p>
              <a:r>
                <a:rPr lang="en-US" sz="2000" b="1" i="0" strike="noStrike" cap="none" spc="0" baseline="0" dirty="0">
                  <a:solidFill>
                    <a:srgbClr val="129AE0"/>
                  </a:solidFill>
                  <a:effectLst/>
                  <a:latin typeface="Times New Roman"/>
                  <a:ea typeface="Times New Roman"/>
                  <a:cs typeface="Times New Roman"/>
                </a:rPr>
                <a:t>High architecture availability</a:t>
              </a:r>
            </a:p>
          </p:txBody>
        </p:sp>
      </p:grpSp>
      <p:sp>
        <p:nvSpPr>
          <p:cNvPr id="45" name="圆角矩形 44"/>
          <p:cNvSpPr/>
          <p:nvPr/>
        </p:nvSpPr>
        <p:spPr>
          <a:xfrm>
            <a:off x="1000221" y="1275200"/>
            <a:ext cx="2709977" cy="22326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46" name="圆角矩形 45"/>
          <p:cNvSpPr/>
          <p:nvPr/>
        </p:nvSpPr>
        <p:spPr>
          <a:xfrm>
            <a:off x="4973090" y="1224964"/>
            <a:ext cx="2709977" cy="22326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sp>
        <p:nvSpPr>
          <p:cNvPr id="66" name="矩形 65"/>
          <p:cNvSpPr/>
          <p:nvPr/>
        </p:nvSpPr>
        <p:spPr>
          <a:xfrm>
            <a:off x="6359412" y="5425253"/>
            <a:ext cx="2291733" cy="396636"/>
          </a:xfrm>
          <a:prstGeom prst="rect">
            <a:avLst/>
          </a:prstGeom>
        </p:spPr>
        <p:txBody>
          <a:bodyPr wrap="square">
            <a:spAutoFit/>
          </a:bodyPr>
          <a:lstStyle/>
          <a:p>
            <a:pPr algn="ctr"/>
            <a:r>
              <a:rPr lang="en-US" sz="2000" b="1" i="0" strike="noStrike" cap="none" spc="0" baseline="0">
                <a:solidFill>
                  <a:srgbClr val="000000"/>
                </a:solidFill>
                <a:effectLst/>
                <a:latin typeface="Times New Roman"/>
                <a:ea typeface="Times New Roman"/>
                <a:cs typeface="Times New Roman"/>
              </a:rPr>
              <a:t>AS</a:t>
            </a:r>
          </a:p>
        </p:txBody>
      </p:sp>
      <p:sp>
        <p:nvSpPr>
          <p:cNvPr id="36" name="圆角矩形 35"/>
          <p:cNvSpPr/>
          <p:nvPr/>
        </p:nvSpPr>
        <p:spPr>
          <a:xfrm>
            <a:off x="8856544" y="1600200"/>
            <a:ext cx="2640131" cy="146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37" name="直接箭头连接符 36"/>
          <p:cNvCxnSpPr/>
          <p:nvPr/>
        </p:nvCxnSpPr>
        <p:spPr>
          <a:xfrm>
            <a:off x="7799644" y="2425507"/>
            <a:ext cx="10569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999752" y="1628428"/>
            <a:ext cx="2417026" cy="584775"/>
          </a:xfrm>
          <a:prstGeom prst="rect">
            <a:avLst/>
          </a:prstGeom>
        </p:spPr>
        <p:txBody>
          <a:bodyPr wrap="square">
            <a:spAutoFit/>
          </a:bodyPr>
          <a:lstStyle/>
          <a:p>
            <a:r>
              <a:rPr lang="en-US" sz="1600" b="1" i="0" strike="noStrike" cap="none" spc="0" baseline="0" dirty="0">
                <a:solidFill>
                  <a:srgbClr val="000000"/>
                </a:solidFill>
                <a:effectLst/>
                <a:latin typeface="Times New Roman"/>
                <a:ea typeface="Times New Roman"/>
                <a:cs typeface="Times New Roman"/>
              </a:rPr>
              <a:t>High-Availability network infrastructure</a:t>
            </a:r>
          </a:p>
        </p:txBody>
      </p:sp>
      <p:sp>
        <p:nvSpPr>
          <p:cNvPr id="39" name="矩形 38"/>
          <p:cNvSpPr/>
          <p:nvPr/>
        </p:nvSpPr>
        <p:spPr>
          <a:xfrm>
            <a:off x="9036873" y="2354558"/>
            <a:ext cx="2394787" cy="584775"/>
          </a:xfrm>
          <a:prstGeom prst="rect">
            <a:avLst/>
          </a:prstGeom>
        </p:spPr>
        <p:txBody>
          <a:bodyPr wrap="square">
            <a:spAutoFit/>
          </a:bodyPr>
          <a:lstStyle/>
          <a:p>
            <a:r>
              <a:rPr lang="en-US" sz="1600" b="1" i="0" strike="noStrike" cap="none" spc="0" baseline="0" dirty="0">
                <a:solidFill>
                  <a:srgbClr val="000000"/>
                </a:solidFill>
                <a:effectLst/>
                <a:latin typeface="Times New Roman"/>
                <a:ea typeface="Times New Roman"/>
                <a:cs typeface="Times New Roman"/>
              </a:rPr>
              <a:t>High-Availability computing node</a:t>
            </a:r>
          </a:p>
        </p:txBody>
      </p:sp>
      <p:sp>
        <p:nvSpPr>
          <p:cNvPr id="3" name="矩形 2"/>
          <p:cNvSpPr/>
          <p:nvPr/>
        </p:nvSpPr>
        <p:spPr>
          <a:xfrm>
            <a:off x="3299385" y="5425253"/>
            <a:ext cx="3489532" cy="396636"/>
          </a:xfrm>
          <a:prstGeom prst="rect">
            <a:avLst/>
          </a:prstGeom>
          <a:solidFill>
            <a:schemeClr val="bg1"/>
          </a:solidFill>
        </p:spPr>
        <p:txBody>
          <a:bodyPr wrap="none">
            <a:spAutoFit/>
          </a:bodyPr>
          <a:lstStyle/>
          <a:p>
            <a:pPr algn="ctr"/>
            <a:r>
              <a:rPr lang="en-US" sz="2000" b="1" i="0" strike="noStrike" cap="none" spc="0" baseline="0">
                <a:solidFill>
                  <a:srgbClr val="000000"/>
                </a:solidFill>
                <a:effectLst/>
                <a:latin typeface="Times New Roman"/>
                <a:ea typeface="Times New Roman"/>
                <a:cs typeface="Times New Roman"/>
              </a:rPr>
              <a:t>Network infrastructure</a:t>
            </a:r>
          </a:p>
        </p:txBody>
      </p:sp>
      <p:pic>
        <p:nvPicPr>
          <p:cNvPr id="13" name="图片 12">
            <a:extLst>
              <a:ext uri="{FF2B5EF4-FFF2-40B4-BE49-F238E27FC236}">
                <a16:creationId xmlns:a16="http://schemas.microsoft.com/office/drawing/2014/main" id="{0628153A-67CA-4FDA-874C-2F43AE30C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677" y="4269109"/>
            <a:ext cx="1143000" cy="1143000"/>
          </a:xfrm>
          <a:prstGeom prst="rect">
            <a:avLst/>
          </a:prstGeom>
        </p:spPr>
      </p:pic>
      <p:pic>
        <p:nvPicPr>
          <p:cNvPr id="15" name="图片 14">
            <a:extLst>
              <a:ext uri="{FF2B5EF4-FFF2-40B4-BE49-F238E27FC236}">
                <a16:creationId xmlns:a16="http://schemas.microsoft.com/office/drawing/2014/main" id="{60D44103-E979-41CA-8CCD-7015A6A55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816" y="4234535"/>
            <a:ext cx="1143000" cy="1143000"/>
          </a:xfrm>
          <a:prstGeom prst="rect">
            <a:avLst/>
          </a:prstGeom>
        </p:spPr>
      </p:pic>
    </p:spTree>
    <p:extLst>
      <p:ext uri="{BB962C8B-B14F-4D97-AF65-F5344CB8AC3E}">
        <p14:creationId xmlns:p14="http://schemas.microsoft.com/office/powerpoint/2010/main" val="16830839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04547"/>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1.3 Cloud architecture for high scalability</a:t>
            </a:r>
          </a:p>
        </p:txBody>
      </p:sp>
      <p:sp>
        <p:nvSpPr>
          <p:cNvPr id="4" name="矩形 3">
            <a:extLst>
              <a:ext uri="{FF2B5EF4-FFF2-40B4-BE49-F238E27FC236}">
                <a16:creationId xmlns:a16="http://schemas.microsoft.com/office/drawing/2014/main" id="{19CAB182-A9C7-409C-8A76-22610EF7418F}"/>
              </a:ext>
            </a:extLst>
          </p:cNvPr>
          <p:cNvSpPr/>
          <p:nvPr/>
        </p:nvSpPr>
        <p:spPr>
          <a:xfrm>
            <a:off x="807938" y="755983"/>
            <a:ext cx="10904683" cy="2694905"/>
          </a:xfrm>
          <a:prstGeom prst="rect">
            <a:avLst/>
          </a:prstGeom>
        </p:spPr>
        <p:txBody>
          <a:bodyPr wrap="square">
            <a:spAutoFit/>
          </a:bodyPr>
          <a:lstStyle/>
          <a:p>
            <a:pPr marL="480472" lvl="0" indent="-480472" defTabSz="912813" eaLnBrk="0" fontAlgn="base" hangingPunct="0">
              <a:lnSpc>
                <a:spcPct val="150000"/>
              </a:lnSpc>
              <a:spcAft>
                <a:spcPct val="0"/>
              </a:spcAft>
              <a:buClr>
                <a:srgbClr val="1CADE4"/>
              </a:buClr>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Strengths of decoupled architecture</a:t>
            </a:r>
            <a:endParaRPr lang="en-US" altLang="zh-CN" sz="24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Modularization reduces the failure scope.</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The change costs are reduced and inserting a new module will not affect other modules.</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Developers can collaborate with each other more easily.</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a:p>
            <a:pPr marL="836063" lvl="1" indent="-355591" defTabSz="912813" eaLnBrk="0" fontAlgn="base" hangingPunct="0">
              <a:lnSpc>
                <a:spcPct val="150000"/>
              </a:lnSpc>
              <a:spcBef>
                <a:spcPts val="500"/>
              </a:spcBef>
              <a:spcAft>
                <a:spcPct val="0"/>
              </a:spcAft>
              <a:buClr>
                <a:srgbClr val="1CADE4"/>
              </a:buClr>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Scaling is made easy.</a:t>
            </a:r>
            <a:endParaRPr lang="en-US" altLang="zh-CN" sz="2000" dirty="0">
              <a:solidFill>
                <a:prstClr val="black"/>
              </a:solidFill>
              <a:latin typeface="腾讯体 W7" panose="020C08030202040F0204" pitchFamily="34" charset="-122"/>
              <a:ea typeface="腾讯体 W7" panose="020C08030202040F0204" pitchFamily="34" charset="-122"/>
              <a:sym typeface="Calibri" panose="020F0502020204030204" pitchFamily="34" charset="0"/>
            </a:endParaRPr>
          </a:p>
        </p:txBody>
      </p:sp>
      <p:grpSp>
        <p:nvGrpSpPr>
          <p:cNvPr id="29" name="组合 28">
            <a:extLst>
              <a:ext uri="{FF2B5EF4-FFF2-40B4-BE49-F238E27FC236}">
                <a16:creationId xmlns:a16="http://schemas.microsoft.com/office/drawing/2014/main" id="{A4C374E8-06D2-462D-A4F1-2E0CAF085E9E}"/>
              </a:ext>
            </a:extLst>
          </p:cNvPr>
          <p:cNvGrpSpPr/>
          <p:nvPr/>
        </p:nvGrpSpPr>
        <p:grpSpPr>
          <a:xfrm>
            <a:off x="2996895" y="5805264"/>
            <a:ext cx="7114382" cy="338554"/>
            <a:chOff x="2515608" y="5435255"/>
            <a:chExt cx="4995240" cy="338554"/>
          </a:xfrm>
        </p:grpSpPr>
        <p:sp>
          <p:nvSpPr>
            <p:cNvPr id="58" name="文本框 57">
              <a:extLst>
                <a:ext uri="{FF2B5EF4-FFF2-40B4-BE49-F238E27FC236}">
                  <a16:creationId xmlns:a16="http://schemas.microsoft.com/office/drawing/2014/main" id="{9D43145C-7B34-4948-99D9-7C7ACC621958}"/>
                </a:ext>
              </a:extLst>
            </p:cNvPr>
            <p:cNvSpPr txBox="1"/>
            <p:nvPr/>
          </p:nvSpPr>
          <p:spPr>
            <a:xfrm>
              <a:off x="2242070" y="5435255"/>
              <a:ext cx="1253001" cy="335615"/>
            </a:xfrm>
            <a:prstGeom prst="rect">
              <a:avLst/>
            </a:prstGeom>
            <a:noFill/>
          </p:spPr>
          <p:txBody>
            <a:bodyPr wrap="none" rtlCol="0">
              <a:spAutoFit/>
            </a:bodyPr>
            <a:lstStyle/>
            <a:p>
              <a:pPr algn="ctr"/>
              <a:r>
                <a:rPr lang="en-US" sz="1600" b="0" i="0" strike="noStrike" cap="none" spc="0" baseline="0">
                  <a:solidFill>
                    <a:srgbClr val="0070C0"/>
                  </a:solidFill>
                  <a:effectLst/>
                  <a:latin typeface="Times New Roman"/>
                  <a:ea typeface="Times New Roman"/>
                  <a:cs typeface="Times New Roman"/>
                </a:rPr>
                <a:t>Message queue</a:t>
              </a:r>
            </a:p>
          </p:txBody>
        </p:sp>
        <p:sp>
          <p:nvSpPr>
            <p:cNvPr id="55" name="文本框 54">
              <a:extLst>
                <a:ext uri="{FF2B5EF4-FFF2-40B4-BE49-F238E27FC236}">
                  <a16:creationId xmlns:a16="http://schemas.microsoft.com/office/drawing/2014/main" id="{4694AC3A-0235-4D93-81F3-44AC03542972}"/>
                </a:ext>
              </a:extLst>
            </p:cNvPr>
            <p:cNvSpPr txBox="1"/>
            <p:nvPr/>
          </p:nvSpPr>
          <p:spPr>
            <a:xfrm>
              <a:off x="4823608" y="5435255"/>
              <a:ext cx="396454" cy="335615"/>
            </a:xfrm>
            <a:prstGeom prst="rect">
              <a:avLst/>
            </a:prstGeom>
            <a:noFill/>
          </p:spPr>
          <p:txBody>
            <a:bodyPr wrap="none" rtlCol="0">
              <a:spAutoFit/>
            </a:bodyPr>
            <a:lstStyle/>
            <a:p>
              <a:pPr algn="ctr"/>
              <a:r>
                <a:rPr lang="en-US" sz="1600" b="0" i="0" strike="noStrike" cap="none" spc="0" baseline="0">
                  <a:solidFill>
                    <a:srgbClr val="0070C0"/>
                  </a:solidFill>
                  <a:effectLst/>
                  <a:latin typeface="Times New Roman"/>
                  <a:ea typeface="Times New Roman"/>
                  <a:cs typeface="Times New Roman"/>
                </a:rPr>
                <a:t>TSF</a:t>
              </a:r>
            </a:p>
          </p:txBody>
        </p:sp>
        <p:sp>
          <p:nvSpPr>
            <p:cNvPr id="52" name="文本框 51">
              <a:extLst>
                <a:ext uri="{FF2B5EF4-FFF2-40B4-BE49-F238E27FC236}">
                  <a16:creationId xmlns:a16="http://schemas.microsoft.com/office/drawing/2014/main" id="{2E37A8F2-8E68-4866-9EE8-A43744EF33ED}"/>
                </a:ext>
              </a:extLst>
            </p:cNvPr>
            <p:cNvSpPr txBox="1"/>
            <p:nvPr/>
          </p:nvSpPr>
          <p:spPr>
            <a:xfrm>
              <a:off x="6657908" y="5435255"/>
              <a:ext cx="1034384" cy="335615"/>
            </a:xfrm>
            <a:prstGeom prst="rect">
              <a:avLst/>
            </a:prstGeom>
            <a:noFill/>
          </p:spPr>
          <p:txBody>
            <a:bodyPr wrap="none" rtlCol="0">
              <a:spAutoFit/>
            </a:bodyPr>
            <a:lstStyle/>
            <a:p>
              <a:pPr algn="ctr"/>
              <a:r>
                <a:rPr lang="en-US" sz="1600" b="0" i="0" strike="noStrike" cap="none" spc="0" baseline="0">
                  <a:solidFill>
                    <a:srgbClr val="0070C0"/>
                  </a:solidFill>
                  <a:effectLst/>
                  <a:latin typeface="Times New Roman"/>
                  <a:ea typeface="Times New Roman"/>
                  <a:cs typeface="Times New Roman"/>
                </a:rPr>
                <a:t>API Gateway</a:t>
              </a:r>
            </a:p>
          </p:txBody>
        </p:sp>
      </p:grpSp>
      <p:sp>
        <p:nvSpPr>
          <p:cNvPr id="60" name="文本框 59">
            <a:extLst>
              <a:ext uri="{FF2B5EF4-FFF2-40B4-BE49-F238E27FC236}">
                <a16:creationId xmlns:a16="http://schemas.microsoft.com/office/drawing/2014/main" id="{2ADF1569-8EA1-4A47-896F-4AF2A6BAEDC6}"/>
              </a:ext>
            </a:extLst>
          </p:cNvPr>
          <p:cNvSpPr txBox="1"/>
          <p:nvPr/>
        </p:nvSpPr>
        <p:spPr>
          <a:xfrm>
            <a:off x="5440492" y="3531032"/>
            <a:ext cx="1813317" cy="646331"/>
          </a:xfrm>
          <a:prstGeom prst="rect">
            <a:avLst/>
          </a:prstGeom>
          <a:noFill/>
        </p:spPr>
        <p:txBody>
          <a:bodyPr wrap="none" rtlCol="0">
            <a:spAutoFit/>
          </a:bodyPr>
          <a:lstStyle/>
          <a:p>
            <a:r>
              <a:rPr lang="en-US" sz="1800" b="0" i="0" strike="noStrike" cap="none" spc="0" baseline="0" dirty="0">
                <a:solidFill>
                  <a:srgbClr val="0070C0"/>
                </a:solidFill>
                <a:effectLst/>
                <a:latin typeface="Times New Roman"/>
                <a:ea typeface="Times New Roman"/>
                <a:cs typeface="Times New Roman"/>
              </a:rPr>
              <a:t>Decoupled cloud </a:t>
            </a:r>
          </a:p>
          <a:p>
            <a:pPr algn="ctr"/>
            <a:r>
              <a:rPr lang="en-US" sz="1800" b="0" i="0" strike="noStrike" cap="none" spc="0" baseline="0" dirty="0">
                <a:solidFill>
                  <a:srgbClr val="0070C0"/>
                </a:solidFill>
                <a:effectLst/>
                <a:latin typeface="Times New Roman"/>
                <a:ea typeface="Times New Roman"/>
                <a:cs typeface="Times New Roman"/>
              </a:rPr>
              <a:t>architecture</a:t>
            </a:r>
          </a:p>
        </p:txBody>
      </p:sp>
      <p:sp>
        <p:nvSpPr>
          <p:cNvPr id="63" name="矩形 62">
            <a:extLst>
              <a:ext uri="{FF2B5EF4-FFF2-40B4-BE49-F238E27FC236}">
                <a16:creationId xmlns:a16="http://schemas.microsoft.com/office/drawing/2014/main" id="{388F192D-530C-45C3-B156-50FAA4D7DDD0}"/>
              </a:ext>
            </a:extLst>
          </p:cNvPr>
          <p:cNvSpPr/>
          <p:nvPr/>
        </p:nvSpPr>
        <p:spPr>
          <a:xfrm>
            <a:off x="5130502" y="3569248"/>
            <a:ext cx="2423209" cy="56990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讯体 W7" panose="020C08030202040F0204" pitchFamily="34" charset="-122"/>
              <a:ea typeface="腾讯体 W7" panose="020C08030202040F0204" pitchFamily="34" charset="-122"/>
            </a:endParaRPr>
          </a:p>
        </p:txBody>
      </p:sp>
      <p:cxnSp>
        <p:nvCxnSpPr>
          <p:cNvPr id="70" name="直接箭头连接符 69">
            <a:extLst>
              <a:ext uri="{FF2B5EF4-FFF2-40B4-BE49-F238E27FC236}">
                <a16:creationId xmlns:a16="http://schemas.microsoft.com/office/drawing/2014/main" id="{8BA45907-B2F3-455F-BFDA-532F77B8A2E7}"/>
              </a:ext>
            </a:extLst>
          </p:cNvPr>
          <p:cNvCxnSpPr/>
          <p:nvPr/>
        </p:nvCxnSpPr>
        <p:spPr>
          <a:xfrm flipH="1">
            <a:off x="3121101" y="4401896"/>
            <a:ext cx="0" cy="3624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93EAE140-A189-4F77-A566-660A4A5D8215}"/>
              </a:ext>
            </a:extLst>
          </p:cNvPr>
          <p:cNvCxnSpPr>
            <a:endCxn id="77" idx="0"/>
          </p:cNvCxnSpPr>
          <p:nvPr/>
        </p:nvCxnSpPr>
        <p:spPr>
          <a:xfrm>
            <a:off x="6339613" y="4139149"/>
            <a:ext cx="15077" cy="613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F56AB485-306E-4BEF-A129-F602B3C1BAAE}"/>
              </a:ext>
            </a:extLst>
          </p:cNvPr>
          <p:cNvCxnSpPr/>
          <p:nvPr/>
        </p:nvCxnSpPr>
        <p:spPr>
          <a:xfrm flipV="1">
            <a:off x="3121101" y="4405299"/>
            <a:ext cx="6467179" cy="113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F580E828-0999-40DC-A20F-456B8BA0BAAF}"/>
              </a:ext>
            </a:extLst>
          </p:cNvPr>
          <p:cNvCxnSpPr/>
          <p:nvPr/>
        </p:nvCxnSpPr>
        <p:spPr>
          <a:xfrm flipH="1">
            <a:off x="9571604" y="4401896"/>
            <a:ext cx="0" cy="3624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6" name="图片 75">
            <a:extLst>
              <a:ext uri="{FF2B5EF4-FFF2-40B4-BE49-F238E27FC236}">
                <a16:creationId xmlns:a16="http://schemas.microsoft.com/office/drawing/2014/main" id="{53390B09-B33D-464C-B1EA-6CF088CE3B50}"/>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73972" y="4907282"/>
            <a:ext cx="894258" cy="755095"/>
          </a:xfrm>
          <a:prstGeom prst="rect">
            <a:avLst/>
          </a:prstGeom>
        </p:spPr>
      </p:pic>
      <p:pic>
        <p:nvPicPr>
          <p:cNvPr id="77" name="图片 76">
            <a:extLst>
              <a:ext uri="{FF2B5EF4-FFF2-40B4-BE49-F238E27FC236}">
                <a16:creationId xmlns:a16="http://schemas.microsoft.com/office/drawing/2014/main" id="{63FE4066-2C5A-4067-B7B4-5139298BDC22}"/>
              </a:ext>
            </a:extLst>
          </p:cNvPr>
          <p:cNvPicPr>
            <a:picLocks noChangeAspect="1"/>
          </p:cNvPicPr>
          <p:nvPr/>
        </p:nvPicPr>
        <p:blipFill>
          <a:blip r:embed="rId4"/>
          <a:stretch>
            <a:fillRect/>
          </a:stretch>
        </p:blipFill>
        <p:spPr>
          <a:xfrm>
            <a:off x="5790548" y="4753004"/>
            <a:ext cx="1128283" cy="1128283"/>
          </a:xfrm>
          <a:prstGeom prst="rect">
            <a:avLst/>
          </a:prstGeom>
        </p:spPr>
      </p:pic>
      <p:pic>
        <p:nvPicPr>
          <p:cNvPr id="78" name="图形 59">
            <a:extLst>
              <a:ext uri="{FF2B5EF4-FFF2-40B4-BE49-F238E27FC236}">
                <a16:creationId xmlns:a16="http://schemas.microsoft.com/office/drawing/2014/main" id="{9BC9A641-C883-4980-8371-1ACE1D644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9240"/>
          <a:stretch>
            <a:fillRect/>
          </a:stretch>
        </p:blipFill>
        <p:spPr bwMode="auto">
          <a:xfrm>
            <a:off x="8909511" y="4640802"/>
            <a:ext cx="1324185" cy="106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76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1.4 Cloud architecture for high security</a:t>
            </a:r>
          </a:p>
        </p:txBody>
      </p:sp>
      <p:sp>
        <p:nvSpPr>
          <p:cNvPr id="3" name="内容占位符 2"/>
          <p:cNvSpPr>
            <a:spLocks noGrp="1"/>
          </p:cNvSpPr>
          <p:nvPr>
            <p:ph idx="1"/>
          </p:nvPr>
        </p:nvSpPr>
        <p:spPr>
          <a:xfrm>
            <a:off x="838201" y="1124744"/>
            <a:ext cx="10658399" cy="5040560"/>
          </a:xfrm>
        </p:spPr>
        <p:txBody>
          <a:bodyPr/>
          <a:lstStyle/>
          <a:p>
            <a:r>
              <a:rPr lang="en-US" sz="2400" b="0" i="0" strike="noStrike" cap="none" spc="0" baseline="0">
                <a:solidFill>
                  <a:srgbClr val="000000"/>
                </a:solidFill>
                <a:effectLst/>
                <a:latin typeface="Times New Roman"/>
                <a:ea typeface="Times New Roman"/>
                <a:cs typeface="Times New Roman"/>
              </a:rPr>
              <a:t>What is the purpose of high security?</a:t>
            </a:r>
            <a:endParaRPr lang="en-US" altLang="zh-CN"/>
          </a:p>
          <a:p>
            <a:pPr lvl="1"/>
            <a:r>
              <a:rPr lang="en-US" sz="2000" b="0" i="0" strike="noStrike" cap="none" spc="0" baseline="0">
                <a:solidFill>
                  <a:srgbClr val="000000"/>
                </a:solidFill>
                <a:effectLst/>
                <a:latin typeface="Times New Roman"/>
                <a:ea typeface="Times New Roman"/>
                <a:cs typeface="Times New Roman"/>
              </a:rPr>
              <a:t>Business continuity and security</a:t>
            </a:r>
            <a:endParaRPr lang="en-US" altLang="zh-CN"/>
          </a:p>
          <a:p>
            <a:pPr lvl="1"/>
            <a:r>
              <a:rPr lang="en-US" sz="2000" b="0" i="0" strike="noStrike" cap="none" spc="0" baseline="0">
                <a:solidFill>
                  <a:srgbClr val="000000"/>
                </a:solidFill>
                <a:effectLst/>
                <a:latin typeface="Times New Roman"/>
                <a:ea typeface="Times New Roman"/>
                <a:cs typeface="Times New Roman"/>
              </a:rPr>
              <a:t>No data loss</a:t>
            </a:r>
            <a:endParaRPr lang="en-US" altLang="zh-CN"/>
          </a:p>
          <a:p>
            <a:pPr lvl="1"/>
            <a:r>
              <a:rPr lang="en-US" sz="2000" b="0" i="0" strike="noStrike" cap="none" spc="0" baseline="0">
                <a:solidFill>
                  <a:srgbClr val="000000"/>
                </a:solidFill>
                <a:effectLst/>
                <a:latin typeface="Times New Roman"/>
                <a:ea typeface="Times New Roman"/>
                <a:cs typeface="Times New Roman"/>
              </a:rPr>
              <a:t>No data leakage</a:t>
            </a:r>
            <a:endParaRPr lang="en-US" altLang="zh-CN"/>
          </a:p>
        </p:txBody>
      </p:sp>
      <p:sp>
        <p:nvSpPr>
          <p:cNvPr id="4" name="文本框 3"/>
          <p:cNvSpPr txBox="1"/>
          <p:nvPr/>
        </p:nvSpPr>
        <p:spPr>
          <a:xfrm>
            <a:off x="7969424" y="1304841"/>
            <a:ext cx="3387761" cy="2379818"/>
          </a:xfrm>
          <a:prstGeom prst="rect">
            <a:avLst/>
          </a:prstGeom>
          <a:noFill/>
        </p:spPr>
        <p:txBody>
          <a:bodyPr wrap="square" rtlCol="0">
            <a:spAutoFit/>
          </a:bodyPr>
          <a:lstStyle/>
          <a:p>
            <a:pPr marL="480695" indent="-480695" defTabSz="912813">
              <a:lnSpc>
                <a:spcPct val="150000"/>
              </a:lnSpc>
              <a:spcBef>
                <a:spcPct val="0"/>
              </a:spcBef>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Server security</a:t>
            </a:r>
            <a:endParaRPr lang="en-US" altLang="zh-CN" sz="2000">
              <a:latin typeface="腾讯体 W7" panose="020C08030202040F0204" pitchFamily="34" charset="-122"/>
              <a:ea typeface="腾讯体 W7" panose="020C08030202040F0204" pitchFamily="34" charset="-122"/>
              <a:sym typeface="Calibri" panose="020F0502020204030204" pitchFamily="34" charset="0"/>
            </a:endParaRPr>
          </a:p>
          <a:p>
            <a:pPr marL="480695" indent="-480695" defTabSz="912813">
              <a:lnSpc>
                <a:spcPct val="150000"/>
              </a:lnSpc>
              <a:spcBef>
                <a:spcPct val="0"/>
              </a:spcBef>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Network security</a:t>
            </a:r>
            <a:endParaRPr lang="en-US" altLang="zh-CN" sz="2000">
              <a:latin typeface="腾讯体 W7" panose="020C08030202040F0204" pitchFamily="34" charset="-122"/>
              <a:ea typeface="腾讯体 W7" panose="020C08030202040F0204" pitchFamily="34" charset="-122"/>
              <a:sym typeface="Calibri" panose="020F0502020204030204" pitchFamily="34" charset="0"/>
            </a:endParaRPr>
          </a:p>
          <a:p>
            <a:pPr marL="480695" indent="-480695" defTabSz="912813">
              <a:lnSpc>
                <a:spcPct val="150000"/>
              </a:lnSpc>
              <a:spcBef>
                <a:spcPct val="0"/>
              </a:spcBef>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Data security</a:t>
            </a:r>
            <a:endParaRPr lang="en-US" altLang="zh-CN" sz="2000">
              <a:latin typeface="腾讯体 W7" panose="020C08030202040F0204" pitchFamily="34" charset="-122"/>
              <a:ea typeface="腾讯体 W7" panose="020C08030202040F0204" pitchFamily="34" charset="-122"/>
              <a:sym typeface="Calibri" panose="020F0502020204030204" pitchFamily="34" charset="0"/>
            </a:endParaRPr>
          </a:p>
          <a:p>
            <a:pPr marL="480695" indent="-480695" defTabSz="912813">
              <a:lnSpc>
                <a:spcPct val="150000"/>
              </a:lnSpc>
              <a:spcBef>
                <a:spcPct val="0"/>
              </a:spcBef>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Application security</a:t>
            </a:r>
            <a:endParaRPr lang="en-US" altLang="zh-CN" sz="2000">
              <a:latin typeface="腾讯体 W7" panose="020C08030202040F0204" pitchFamily="34" charset="-122"/>
              <a:ea typeface="腾讯体 W7" panose="020C08030202040F0204" pitchFamily="34" charset="-122"/>
              <a:sym typeface="Calibri" panose="020F0502020204030204" pitchFamily="34" charset="0"/>
            </a:endParaRPr>
          </a:p>
          <a:p>
            <a:pPr marL="480695" indent="-480695" defTabSz="912813">
              <a:lnSpc>
                <a:spcPct val="150000"/>
              </a:lnSpc>
              <a:spcBef>
                <a:spcPct val="0"/>
              </a:spcBef>
              <a:buClr>
                <a:schemeClr val="accent1"/>
              </a:buClr>
              <a:buFont typeface="Wingdings" panose="05000000000000000000" pitchFamily="2" charset="2"/>
              <a:buChar char="n"/>
            </a:pPr>
            <a:r>
              <a:rPr lang="en-US" sz="2000" b="0" i="0" strike="noStrike" cap="none" spc="0" baseline="0">
                <a:solidFill>
                  <a:srgbClr val="000000"/>
                </a:solidFill>
                <a:effectLst/>
                <a:latin typeface="Times New Roman"/>
                <a:ea typeface="Times New Roman"/>
                <a:cs typeface="Times New Roman"/>
              </a:rPr>
              <a:t>Business security</a:t>
            </a:r>
          </a:p>
        </p:txBody>
      </p:sp>
      <p:cxnSp>
        <p:nvCxnSpPr>
          <p:cNvPr id="5" name="直接箭头连接符 4"/>
          <p:cNvCxnSpPr/>
          <p:nvPr/>
        </p:nvCxnSpPr>
        <p:spPr>
          <a:xfrm>
            <a:off x="5239845" y="2679016"/>
            <a:ext cx="203028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443196" y="2100366"/>
            <a:ext cx="1447190" cy="461665"/>
          </a:xfrm>
          <a:prstGeom prst="rect">
            <a:avLst/>
          </a:prstGeom>
          <a:noFill/>
        </p:spPr>
        <p:txBody>
          <a:bodyPr wrap="square" rtlCol="0">
            <a:spAutoFit/>
          </a:bodyPr>
          <a:lstStyle/>
          <a:p>
            <a:r>
              <a:rPr lang="en-US" sz="2400" b="1" i="0" strike="noStrike" cap="none" spc="0" baseline="0" dirty="0">
                <a:solidFill>
                  <a:srgbClr val="000000"/>
                </a:solidFill>
                <a:effectLst/>
                <a:latin typeface="Times New Roman"/>
                <a:ea typeface="Times New Roman"/>
                <a:cs typeface="Times New Roman"/>
              </a:rPr>
              <a:t>Including</a:t>
            </a:r>
          </a:p>
        </p:txBody>
      </p:sp>
      <p:pic>
        <p:nvPicPr>
          <p:cNvPr id="7" name="图片 6">
            <a:extLst>
              <a:ext uri="{FF2B5EF4-FFF2-40B4-BE49-F238E27FC236}">
                <a16:creationId xmlns:a16="http://schemas.microsoft.com/office/drawing/2014/main" id="{88BBBAA3-C526-449E-BAD5-64C425FE3422}"/>
              </a:ext>
            </a:extLst>
          </p:cNvPr>
          <p:cNvPicPr>
            <a:picLocks noChangeAspect="1"/>
          </p:cNvPicPr>
          <p:nvPr/>
        </p:nvPicPr>
        <p:blipFill>
          <a:blip r:embed="rId3"/>
          <a:stretch>
            <a:fillRect/>
          </a:stretch>
        </p:blipFill>
        <p:spPr>
          <a:xfrm>
            <a:off x="1197312" y="4240566"/>
            <a:ext cx="1228571" cy="1228571"/>
          </a:xfrm>
          <a:prstGeom prst="rect">
            <a:avLst/>
          </a:prstGeom>
        </p:spPr>
      </p:pic>
      <p:sp>
        <p:nvSpPr>
          <p:cNvPr id="8" name="文本框 7">
            <a:extLst>
              <a:ext uri="{FF2B5EF4-FFF2-40B4-BE49-F238E27FC236}">
                <a16:creationId xmlns:a16="http://schemas.microsoft.com/office/drawing/2014/main" id="{9310C73C-C14B-4BDE-A621-FE4C94438BA8}"/>
              </a:ext>
            </a:extLst>
          </p:cNvPr>
          <p:cNvSpPr txBox="1"/>
          <p:nvPr/>
        </p:nvSpPr>
        <p:spPr>
          <a:xfrm>
            <a:off x="1196698" y="5715878"/>
            <a:ext cx="1229800" cy="579699"/>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Server security</a:t>
            </a:r>
          </a:p>
        </p:txBody>
      </p:sp>
      <p:pic>
        <p:nvPicPr>
          <p:cNvPr id="10" name="图片 9">
            <a:extLst>
              <a:ext uri="{FF2B5EF4-FFF2-40B4-BE49-F238E27FC236}">
                <a16:creationId xmlns:a16="http://schemas.microsoft.com/office/drawing/2014/main" id="{51A08241-55B9-4AD0-BF77-708ED25AA0C6}"/>
              </a:ext>
            </a:extLst>
          </p:cNvPr>
          <p:cNvPicPr>
            <a:picLocks noChangeAspect="1"/>
          </p:cNvPicPr>
          <p:nvPr/>
        </p:nvPicPr>
        <p:blipFill>
          <a:blip r:embed="rId4"/>
          <a:stretch>
            <a:fillRect/>
          </a:stretch>
        </p:blipFill>
        <p:spPr>
          <a:xfrm>
            <a:off x="3429560" y="4240566"/>
            <a:ext cx="1228571" cy="1443570"/>
          </a:xfrm>
          <a:prstGeom prst="rect">
            <a:avLst/>
          </a:prstGeom>
        </p:spPr>
      </p:pic>
      <p:sp>
        <p:nvSpPr>
          <p:cNvPr id="11" name="文本框 10">
            <a:extLst>
              <a:ext uri="{FF2B5EF4-FFF2-40B4-BE49-F238E27FC236}">
                <a16:creationId xmlns:a16="http://schemas.microsoft.com/office/drawing/2014/main" id="{9C52318E-D656-4FD6-AFEB-0590403CABB2}"/>
              </a:ext>
            </a:extLst>
          </p:cNvPr>
          <p:cNvSpPr txBox="1"/>
          <p:nvPr/>
        </p:nvSpPr>
        <p:spPr>
          <a:xfrm>
            <a:off x="3428945" y="5715878"/>
            <a:ext cx="1229800" cy="579699"/>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Network security</a:t>
            </a:r>
          </a:p>
        </p:txBody>
      </p:sp>
      <p:pic>
        <p:nvPicPr>
          <p:cNvPr id="12" name="图片 11">
            <a:extLst>
              <a:ext uri="{FF2B5EF4-FFF2-40B4-BE49-F238E27FC236}">
                <a16:creationId xmlns:a16="http://schemas.microsoft.com/office/drawing/2014/main" id="{CC558590-B8A1-4383-AE77-D92C803F65E3}"/>
              </a:ext>
            </a:extLst>
          </p:cNvPr>
          <p:cNvPicPr>
            <a:picLocks noChangeAspect="1"/>
          </p:cNvPicPr>
          <p:nvPr/>
        </p:nvPicPr>
        <p:blipFill>
          <a:blip r:embed="rId5"/>
          <a:stretch>
            <a:fillRect/>
          </a:stretch>
        </p:blipFill>
        <p:spPr>
          <a:xfrm>
            <a:off x="5661200" y="4240566"/>
            <a:ext cx="1180952" cy="1247619"/>
          </a:xfrm>
          <a:prstGeom prst="rect">
            <a:avLst/>
          </a:prstGeom>
        </p:spPr>
      </p:pic>
      <p:sp>
        <p:nvSpPr>
          <p:cNvPr id="13" name="文本框 12">
            <a:extLst>
              <a:ext uri="{FF2B5EF4-FFF2-40B4-BE49-F238E27FC236}">
                <a16:creationId xmlns:a16="http://schemas.microsoft.com/office/drawing/2014/main" id="{7B0EBA0F-0111-4802-B02C-46B7E1DAE407}"/>
              </a:ext>
            </a:extLst>
          </p:cNvPr>
          <p:cNvSpPr txBox="1"/>
          <p:nvPr/>
        </p:nvSpPr>
        <p:spPr>
          <a:xfrm>
            <a:off x="5660586" y="5715878"/>
            <a:ext cx="1229800" cy="579699"/>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Data security</a:t>
            </a:r>
          </a:p>
        </p:txBody>
      </p:sp>
      <p:pic>
        <p:nvPicPr>
          <p:cNvPr id="14" name="图片 13">
            <a:extLst>
              <a:ext uri="{FF2B5EF4-FFF2-40B4-BE49-F238E27FC236}">
                <a16:creationId xmlns:a16="http://schemas.microsoft.com/office/drawing/2014/main" id="{B82F5C7D-58C9-4A8F-9DDB-D7D2EE10922A}"/>
              </a:ext>
            </a:extLst>
          </p:cNvPr>
          <p:cNvPicPr>
            <a:picLocks noChangeAspect="1"/>
          </p:cNvPicPr>
          <p:nvPr/>
        </p:nvPicPr>
        <p:blipFill>
          <a:blip r:embed="rId6"/>
          <a:stretch>
            <a:fillRect/>
          </a:stretch>
        </p:blipFill>
        <p:spPr>
          <a:xfrm>
            <a:off x="7845221" y="4240566"/>
            <a:ext cx="1161905" cy="1238095"/>
          </a:xfrm>
          <a:prstGeom prst="rect">
            <a:avLst/>
          </a:prstGeom>
        </p:spPr>
      </p:pic>
      <p:sp>
        <p:nvSpPr>
          <p:cNvPr id="15" name="文本框 14">
            <a:extLst>
              <a:ext uri="{FF2B5EF4-FFF2-40B4-BE49-F238E27FC236}">
                <a16:creationId xmlns:a16="http://schemas.microsoft.com/office/drawing/2014/main" id="{EC84A039-FD2B-42F0-9A68-9DFC0C697A4B}"/>
              </a:ext>
            </a:extLst>
          </p:cNvPr>
          <p:cNvSpPr txBox="1"/>
          <p:nvPr/>
        </p:nvSpPr>
        <p:spPr>
          <a:xfrm>
            <a:off x="7844607" y="5717907"/>
            <a:ext cx="1229800" cy="579699"/>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Application security</a:t>
            </a:r>
          </a:p>
        </p:txBody>
      </p:sp>
      <p:pic>
        <p:nvPicPr>
          <p:cNvPr id="16" name="图片 15">
            <a:extLst>
              <a:ext uri="{FF2B5EF4-FFF2-40B4-BE49-F238E27FC236}">
                <a16:creationId xmlns:a16="http://schemas.microsoft.com/office/drawing/2014/main" id="{5D237D9D-C648-4C6D-9277-5D2735998A00}"/>
              </a:ext>
            </a:extLst>
          </p:cNvPr>
          <p:cNvPicPr>
            <a:picLocks noChangeAspect="1"/>
          </p:cNvPicPr>
          <p:nvPr/>
        </p:nvPicPr>
        <p:blipFill>
          <a:blip r:embed="rId7"/>
          <a:stretch>
            <a:fillRect/>
          </a:stretch>
        </p:blipFill>
        <p:spPr>
          <a:xfrm>
            <a:off x="9768408" y="4238456"/>
            <a:ext cx="1190476" cy="1304762"/>
          </a:xfrm>
          <a:prstGeom prst="rect">
            <a:avLst/>
          </a:prstGeom>
        </p:spPr>
      </p:pic>
      <p:sp>
        <p:nvSpPr>
          <p:cNvPr id="17" name="文本框 16">
            <a:extLst>
              <a:ext uri="{FF2B5EF4-FFF2-40B4-BE49-F238E27FC236}">
                <a16:creationId xmlns:a16="http://schemas.microsoft.com/office/drawing/2014/main" id="{013362F2-1AAE-4E21-8309-DD4A428CEFF1}"/>
              </a:ext>
            </a:extLst>
          </p:cNvPr>
          <p:cNvSpPr txBox="1"/>
          <p:nvPr/>
        </p:nvSpPr>
        <p:spPr>
          <a:xfrm>
            <a:off x="9767794" y="5715878"/>
            <a:ext cx="1229800" cy="579699"/>
          </a:xfrm>
          <a:prstGeom prst="rect">
            <a:avLst/>
          </a:prstGeom>
          <a:noFill/>
        </p:spPr>
        <p:txBody>
          <a:bodyPr wrap="square" rtlCol="0">
            <a:spAutoFit/>
          </a:bodyPr>
          <a:lstStyle/>
          <a:p>
            <a:pPr algn="ctr"/>
            <a:r>
              <a:rPr lang="en-US" sz="1600" b="0" i="0" strike="noStrike" cap="none" spc="0" baseline="0">
                <a:solidFill>
                  <a:srgbClr val="000000"/>
                </a:solidFill>
                <a:effectLst/>
                <a:latin typeface="Times New Roman"/>
                <a:ea typeface="Times New Roman"/>
                <a:cs typeface="Times New Roman"/>
              </a:rPr>
              <a:t>Business security</a:t>
            </a:r>
          </a:p>
        </p:txBody>
      </p:sp>
    </p:spTree>
    <p:extLst>
      <p:ext uri="{BB962C8B-B14F-4D97-AF65-F5344CB8AC3E}">
        <p14:creationId xmlns:p14="http://schemas.microsoft.com/office/powerpoint/2010/main" val="18385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1.5 Design for cost optimization</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111" y="3866165"/>
            <a:ext cx="842507" cy="69958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091" y="2642029"/>
            <a:ext cx="1116124" cy="1046531"/>
          </a:xfrm>
          <a:prstGeom prst="rect">
            <a:avLst/>
          </a:prstGeom>
        </p:spPr>
      </p:pic>
      <p:cxnSp>
        <p:nvCxnSpPr>
          <p:cNvPr id="21" name="直接箭头连接符 20"/>
          <p:cNvCxnSpPr/>
          <p:nvPr/>
        </p:nvCxnSpPr>
        <p:spPr>
          <a:xfrm flipH="1">
            <a:off x="8760296" y="2888643"/>
            <a:ext cx="1" cy="54035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91644" y="4005064"/>
            <a:ext cx="7187811" cy="396636"/>
          </a:xfrm>
          <a:prstGeom prst="rect">
            <a:avLst/>
          </a:prstGeom>
          <a:noFill/>
        </p:spPr>
        <p:txBody>
          <a:bodyPr wrap="none" rtlCol="0">
            <a:spAutoFit/>
          </a:bodyPr>
          <a:lstStyle/>
          <a:p>
            <a:r>
              <a:rPr lang="en-US" sz="2000" b="1" i="0" strike="noStrike" cap="none" spc="0" baseline="0" dirty="0">
                <a:solidFill>
                  <a:srgbClr val="000000"/>
                </a:solidFill>
                <a:effectLst/>
                <a:latin typeface="Times New Roman"/>
                <a:ea typeface="Times New Roman"/>
                <a:cs typeface="Times New Roman"/>
              </a:rPr>
              <a:t>Infrastructure costs: IDC, hardware, and network</a:t>
            </a:r>
          </a:p>
        </p:txBody>
      </p:sp>
      <p:sp>
        <p:nvSpPr>
          <p:cNvPr id="20" name="文本框 19"/>
          <p:cNvSpPr txBox="1"/>
          <p:nvPr/>
        </p:nvSpPr>
        <p:spPr>
          <a:xfrm>
            <a:off x="2891644" y="2884874"/>
            <a:ext cx="7259270" cy="396636"/>
          </a:xfrm>
          <a:prstGeom prst="rect">
            <a:avLst/>
          </a:prstGeom>
          <a:noFill/>
        </p:spPr>
        <p:txBody>
          <a:bodyPr wrap="none" rtlCol="0">
            <a:spAutoFit/>
          </a:bodyPr>
          <a:lstStyle/>
          <a:p>
            <a:r>
              <a:rPr lang="en-US" sz="2000" b="1" i="0" strike="noStrike" cap="none" spc="0" baseline="0" dirty="0">
                <a:solidFill>
                  <a:srgbClr val="000000"/>
                </a:solidFill>
                <a:effectLst/>
                <a:latin typeface="Times New Roman"/>
                <a:ea typeface="Times New Roman"/>
                <a:cs typeface="Times New Roman"/>
              </a:rPr>
              <a:t>Labor costs: management, development, and OPS</a:t>
            </a:r>
          </a:p>
        </p:txBody>
      </p:sp>
      <p:pic>
        <p:nvPicPr>
          <p:cNvPr id="23" name="图片 22"/>
          <p:cNvPicPr>
            <a:picLocks noChangeAspect="1"/>
          </p:cNvPicPr>
          <p:nvPr/>
        </p:nvPicPr>
        <p:blipFill>
          <a:blip r:embed="rId5"/>
          <a:stretch>
            <a:fillRect/>
          </a:stretch>
        </p:blipFill>
        <p:spPr>
          <a:xfrm flipH="1">
            <a:off x="1745396" y="1630860"/>
            <a:ext cx="1090393" cy="671767"/>
          </a:xfrm>
          <a:prstGeom prst="rect">
            <a:avLst/>
          </a:prstGeom>
        </p:spPr>
      </p:pic>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0914" y="1630860"/>
            <a:ext cx="746912" cy="620210"/>
          </a:xfrm>
          <a:prstGeom prst="rect">
            <a:avLst/>
          </a:prstGeom>
        </p:spPr>
      </p:pic>
      <p:sp>
        <p:nvSpPr>
          <p:cNvPr id="34" name="文本框 33"/>
          <p:cNvSpPr txBox="1"/>
          <p:nvPr/>
        </p:nvSpPr>
        <p:spPr>
          <a:xfrm>
            <a:off x="2849219" y="1741929"/>
            <a:ext cx="6945427" cy="461665"/>
          </a:xfrm>
          <a:prstGeom prst="rect">
            <a:avLst/>
          </a:prstGeom>
          <a:noFill/>
        </p:spPr>
        <p:txBody>
          <a:bodyPr wrap="none" rtlCol="0">
            <a:spAutoFit/>
          </a:bodyPr>
          <a:lstStyle/>
          <a:p>
            <a:r>
              <a:rPr lang="en-US" sz="2400" b="1" i="0" strike="noStrike" cap="none" spc="0" baseline="0" dirty="0">
                <a:solidFill>
                  <a:srgbClr val="0070C0"/>
                </a:solidFill>
                <a:effectLst/>
                <a:latin typeface="Times New Roman"/>
                <a:ea typeface="Times New Roman"/>
                <a:cs typeface="Times New Roman"/>
              </a:rPr>
              <a:t>Reduced investments in resources for cloudification</a:t>
            </a:r>
          </a:p>
        </p:txBody>
      </p:sp>
      <p:cxnSp>
        <p:nvCxnSpPr>
          <p:cNvPr id="32" name="直接箭头连接符 31">
            <a:extLst>
              <a:ext uri="{FF2B5EF4-FFF2-40B4-BE49-F238E27FC236}">
                <a16:creationId xmlns:a16="http://schemas.microsoft.com/office/drawing/2014/main" id="{52AFD046-FCB8-4805-A8C3-D091A36D7A54}"/>
              </a:ext>
            </a:extLst>
          </p:cNvPr>
          <p:cNvCxnSpPr/>
          <p:nvPr/>
        </p:nvCxnSpPr>
        <p:spPr>
          <a:xfrm flipH="1">
            <a:off x="8760296" y="4077072"/>
            <a:ext cx="1" cy="54035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596DC595-96E5-44FE-B8E4-5730D2E322F4}"/>
              </a:ext>
            </a:extLst>
          </p:cNvPr>
          <p:cNvSpPr txBox="1"/>
          <p:nvPr/>
        </p:nvSpPr>
        <p:spPr>
          <a:xfrm>
            <a:off x="2891644" y="5157192"/>
            <a:ext cx="5868652" cy="1015663"/>
          </a:xfrm>
          <a:prstGeom prst="rect">
            <a:avLst/>
          </a:prstGeom>
          <a:noFill/>
        </p:spPr>
        <p:txBody>
          <a:bodyPr wrap="square" rtlCol="0">
            <a:spAutoFit/>
          </a:bodyPr>
          <a:lstStyle/>
          <a:p>
            <a:r>
              <a:rPr lang="en-US" sz="2000" b="1" i="0" strike="noStrike" cap="none" spc="0" baseline="0" dirty="0">
                <a:solidFill>
                  <a:srgbClr val="000000"/>
                </a:solidFill>
                <a:effectLst/>
                <a:latin typeface="Times New Roman"/>
                <a:ea typeface="Times New Roman"/>
                <a:cs typeface="Times New Roman"/>
              </a:rPr>
              <a:t>Time costs: IDC site selection, integration service provider selection, business negotiation, equipment commissioning, and test run</a:t>
            </a:r>
          </a:p>
        </p:txBody>
      </p:sp>
      <p:cxnSp>
        <p:nvCxnSpPr>
          <p:cNvPr id="36" name="直接箭头连接符 35">
            <a:extLst>
              <a:ext uri="{FF2B5EF4-FFF2-40B4-BE49-F238E27FC236}">
                <a16:creationId xmlns:a16="http://schemas.microsoft.com/office/drawing/2014/main" id="{E79E9772-1441-4E57-9EFE-239BDCADEEC6}"/>
              </a:ext>
            </a:extLst>
          </p:cNvPr>
          <p:cNvCxnSpPr/>
          <p:nvPr/>
        </p:nvCxnSpPr>
        <p:spPr>
          <a:xfrm flipH="1">
            <a:off x="8760296" y="5445224"/>
            <a:ext cx="1" cy="54035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6" name="图形 5" descr="秒表">
            <a:extLst>
              <a:ext uri="{FF2B5EF4-FFF2-40B4-BE49-F238E27FC236}">
                <a16:creationId xmlns:a16="http://schemas.microsoft.com/office/drawing/2014/main" id="{FC248E6C-53D4-43EF-879A-D9E7FFB1AC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5954" y="4921132"/>
            <a:ext cx="997557" cy="997557"/>
          </a:xfrm>
          <a:prstGeom prst="rect">
            <a:avLst/>
          </a:prstGeom>
        </p:spPr>
      </p:pic>
    </p:spTree>
    <p:extLst>
      <p:ext uri="{BB962C8B-B14F-4D97-AF65-F5344CB8AC3E}">
        <p14:creationId xmlns:p14="http://schemas.microsoft.com/office/powerpoint/2010/main" val="38033501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heme/theme1.xml><?xml version="1.0" encoding="utf-8"?>
<a:theme xmlns:a="http://schemas.openxmlformats.org/drawingml/2006/main" name="2_主题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常用">
      <a:majorFont>
        <a:latin typeface="Arial"/>
        <a:ea typeface="微软雅黑"/>
        <a:cs typeface="Arial"/>
      </a:majorFont>
      <a:minorFont>
        <a:latin typeface="Arial"/>
        <a:ea typeface="微软雅黑"/>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校企合作平台ppt模板2.potx" id="{1EC17C97-BDAC-4CC8-A1ED-37FEB56DAD4E}" vid="{A7D7765D-A88D-4014-A1BC-BEBCA6C931C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课件模板(1)</Template>
  <TotalTime>24956</TotalTime>
  <Words>6309</Words>
  <Application>Microsoft Macintosh PowerPoint</Application>
  <PresentationFormat>宽屏</PresentationFormat>
  <Paragraphs>542</Paragraphs>
  <Slides>34</Slides>
  <Notes>34</Notes>
  <HiddenSlides>4</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等线</vt:lpstr>
      <vt:lpstr>黑体</vt:lpstr>
      <vt:lpstr>腾讯体 W7</vt:lpstr>
      <vt:lpstr>微软雅黑</vt:lpstr>
      <vt:lpstr>pingfang SC</vt:lpstr>
      <vt:lpstr>Arial</vt:lpstr>
      <vt:lpstr>Times New Roman</vt:lpstr>
      <vt:lpstr>Wingdings</vt:lpstr>
      <vt:lpstr>2_主题1</vt:lpstr>
      <vt:lpstr>PowerPoint 演示文稿</vt:lpstr>
      <vt:lpstr>Objectives</vt:lpstr>
      <vt:lpstr>PowerPoint 演示文稿</vt:lpstr>
      <vt:lpstr>PowerPoint 演示文稿</vt:lpstr>
      <vt:lpstr>1.1 Significance of cloud architecture design</vt:lpstr>
      <vt:lpstr>1.2 Cloud architecture for high availability</vt:lpstr>
      <vt:lpstr>1.3 Cloud architecture for high scalability</vt:lpstr>
      <vt:lpstr>1.4 Cloud architecture for high security</vt:lpstr>
      <vt:lpstr>1.5 Design for cost optimization</vt:lpstr>
      <vt:lpstr>PowerPoint 演示文稿</vt:lpstr>
      <vt:lpstr>2.1 Cloud migration scenarios</vt:lpstr>
      <vt:lpstr>2.2 Cloud application design</vt:lpstr>
      <vt:lpstr>2.3 High availability design</vt:lpstr>
      <vt:lpstr>2.4 Peak traffic handling</vt:lpstr>
      <vt:lpstr>PowerPoint 演示文稿</vt:lpstr>
      <vt:lpstr>2.5 Cloud security compliance</vt:lpstr>
      <vt:lpstr>2.6 Big data analysis</vt:lpstr>
      <vt:lpstr>2.7 Hybrid cloud deployment</vt:lpstr>
      <vt:lpstr>2.8 AI and user experience</vt:lpstr>
      <vt:lpstr>PowerPoint 演示文稿</vt:lpstr>
      <vt:lpstr>PowerPoint 演示文稿</vt:lpstr>
      <vt:lpstr>3.1 Services for cloud migration</vt:lpstr>
      <vt:lpstr>3.2 Services for cloud application design</vt:lpstr>
      <vt:lpstr>3.3 Services for high availability design</vt:lpstr>
      <vt:lpstr>3.4 Services for peak traffic handling</vt:lpstr>
      <vt:lpstr>3.5 Services for cloud security compliance</vt:lpstr>
      <vt:lpstr>3.6 Services for big data analysis</vt:lpstr>
      <vt:lpstr>3.7 Services for hybrid cloud deployment</vt:lpstr>
      <vt:lpstr>3.8 AI service system</vt:lpstr>
      <vt:lpstr>PowerPoint 演示文稿</vt:lpstr>
      <vt:lpstr>PowerPoint 演示文稿</vt:lpstr>
      <vt:lpstr>Reflection questions</vt:lpstr>
      <vt:lpstr>Course 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T137638</dc:creator>
  <cp:lastModifiedBy>Microsoft Office User</cp:lastModifiedBy>
  <cp:revision>390</cp:revision>
  <cp:lastPrinted>2018-04-27T06:45:20Z</cp:lastPrinted>
  <dcterms:created xsi:type="dcterms:W3CDTF">2019-04-15T10:11:37Z</dcterms:created>
  <dcterms:modified xsi:type="dcterms:W3CDTF">2021-06-29T07:54:26Z</dcterms:modified>
</cp:coreProperties>
</file>